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98" r:id="rId3"/>
    <p:sldId id="258" r:id="rId4"/>
    <p:sldId id="315" r:id="rId5"/>
    <p:sldId id="299" r:id="rId6"/>
    <p:sldId id="391" r:id="rId7"/>
    <p:sldId id="389" r:id="rId8"/>
    <p:sldId id="392" r:id="rId9"/>
    <p:sldId id="393" r:id="rId10"/>
    <p:sldId id="394" r:id="rId11"/>
    <p:sldId id="317" r:id="rId12"/>
    <p:sldId id="395" r:id="rId13"/>
    <p:sldId id="396" r:id="rId14"/>
    <p:sldId id="397" r:id="rId15"/>
    <p:sldId id="323" r:id="rId16"/>
    <p:sldId id="386" r:id="rId17"/>
    <p:sldId id="385" r:id="rId18"/>
    <p:sldId id="259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258"/>
            <p14:sldId id="315"/>
            <p14:sldId id="299"/>
            <p14:sldId id="391"/>
            <p14:sldId id="389"/>
            <p14:sldId id="392"/>
            <p14:sldId id="393"/>
            <p14:sldId id="394"/>
            <p14:sldId id="317"/>
            <p14:sldId id="395"/>
            <p14:sldId id="396"/>
            <p14:sldId id="397"/>
            <p14:sldId id="323"/>
            <p14:sldId id="386"/>
            <p14:sldId id="385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6F5B3-5AF2-4A4B-B415-16B31033298C}" v="49" dt="2025-11-10T20:26:23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9" autoAdjust="0"/>
    <p:restoredTop sz="95352" autoAdjust="0"/>
  </p:normalViewPr>
  <p:slideViewPr>
    <p:cSldViewPr snapToGrid="0">
      <p:cViewPr varScale="1">
        <p:scale>
          <a:sx n="82" d="100"/>
          <a:sy n="82" d="100"/>
        </p:scale>
        <p:origin x="114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2"/>
    </p:cViewPr>
  </p:sorterViewPr>
  <p:notesViewPr>
    <p:cSldViewPr snapToGrid="0">
      <p:cViewPr varScale="1">
        <p:scale>
          <a:sx n="68" d="100"/>
          <a:sy n="68" d="100"/>
        </p:scale>
        <p:origin x="32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O FRANCISCO SEOANES LEON" userId="0eb25a33-0650-4a1e-83a5-617b6d8e1a17" providerId="ADAL" clId="{37CFE8EB-C7A4-4AA1-B42B-DB9EDCBDEC5E}"/>
    <pc:docChg chg="undo custSel addSld delSld modSld sldOrd modSection">
      <pc:chgData name="JAIRO FRANCISCO SEOANES LEON" userId="0eb25a33-0650-4a1e-83a5-617b6d8e1a17" providerId="ADAL" clId="{37CFE8EB-C7A4-4AA1-B42B-DB9EDCBDEC5E}" dt="2025-11-10T20:38:59.297" v="667" actId="47"/>
      <pc:docMkLst>
        <pc:docMk/>
      </pc:docMkLst>
      <pc:sldChg chg="del">
        <pc:chgData name="JAIRO FRANCISCO SEOANES LEON" userId="0eb25a33-0650-4a1e-83a5-617b6d8e1a17" providerId="ADAL" clId="{37CFE8EB-C7A4-4AA1-B42B-DB9EDCBDEC5E}" dt="2025-11-10T20:38:59.297" v="667" actId="47"/>
        <pc:sldMkLst>
          <pc:docMk/>
          <pc:sldMk cId="3650346168" sldId="297"/>
        </pc:sldMkLst>
      </pc:sldChg>
      <pc:sldChg chg="addSp delSp modSp mod modAnim">
        <pc:chgData name="JAIRO FRANCISCO SEOANES LEON" userId="0eb25a33-0650-4a1e-83a5-617b6d8e1a17" providerId="ADAL" clId="{37CFE8EB-C7A4-4AA1-B42B-DB9EDCBDEC5E}" dt="2025-11-10T18:09:06.313" v="373" actId="20577"/>
        <pc:sldMkLst>
          <pc:docMk/>
          <pc:sldMk cId="3084370223" sldId="317"/>
        </pc:sldMkLst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2" creationId="{10E916F4-3BEE-8753-DED0-8E60249636A0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4" creationId="{F795F8B5-1FD9-8E80-8FCB-2AA84435BE54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6" creationId="{783EE5A8-276A-1478-AE3E-2320AD9F87C2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7" creationId="{62E0C004-C584-2DE5-A088-9D0D7C395E8A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8" creationId="{DAE58277-6394-1BE6-0A27-2C48ACC50063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9" creationId="{7BB444D9-D49C-3B8C-F5F0-93E4CD3201AF}"/>
          </ac:spMkLst>
        </pc:spChg>
        <pc:spChg chg="del">
          <ac:chgData name="JAIRO FRANCISCO SEOANES LEON" userId="0eb25a33-0650-4a1e-83a5-617b6d8e1a17" providerId="ADAL" clId="{37CFE8EB-C7A4-4AA1-B42B-DB9EDCBDEC5E}" dt="2025-11-10T17:26:11.753" v="135" actId="478"/>
          <ac:spMkLst>
            <pc:docMk/>
            <pc:sldMk cId="3084370223" sldId="317"/>
            <ac:spMk id="11" creationId="{E2690717-B53E-47C7-B618-505D804D774B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12" creationId="{3C49F195-81F8-F1B9-B51A-911777175517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15" creationId="{3313F82E-55F5-6C87-1703-B056CCD60BA7}"/>
          </ac:spMkLst>
        </pc:spChg>
        <pc:spChg chg="add mod">
          <ac:chgData name="JAIRO FRANCISCO SEOANES LEON" userId="0eb25a33-0650-4a1e-83a5-617b6d8e1a17" providerId="ADAL" clId="{37CFE8EB-C7A4-4AA1-B42B-DB9EDCBDEC5E}" dt="2025-11-10T17:26:23.142" v="137" actId="1076"/>
          <ac:spMkLst>
            <pc:docMk/>
            <pc:sldMk cId="3084370223" sldId="317"/>
            <ac:spMk id="19" creationId="{24A5E96E-A02F-7B00-ACE2-D1A8367D846A}"/>
          </ac:spMkLst>
        </pc:spChg>
        <pc:spChg chg="add mod">
          <ac:chgData name="JAIRO FRANCISCO SEOANES LEON" userId="0eb25a33-0650-4a1e-83a5-617b6d8e1a17" providerId="ADAL" clId="{37CFE8EB-C7A4-4AA1-B42B-DB9EDCBDEC5E}" dt="2025-11-10T18:09:06.313" v="373" actId="20577"/>
          <ac:spMkLst>
            <pc:docMk/>
            <pc:sldMk cId="3084370223" sldId="317"/>
            <ac:spMk id="23" creationId="{753A6F96-ECD1-6891-4E2E-47B8BCA58EAE}"/>
          </ac:spMkLst>
        </pc:spChg>
        <pc:grpChg chg="del">
          <ac:chgData name="JAIRO FRANCISCO SEOANES LEON" userId="0eb25a33-0650-4a1e-83a5-617b6d8e1a17" providerId="ADAL" clId="{37CFE8EB-C7A4-4AA1-B42B-DB9EDCBDEC5E}" dt="2025-11-10T17:26:11.753" v="135" actId="478"/>
          <ac:grpSpMkLst>
            <pc:docMk/>
            <pc:sldMk cId="3084370223" sldId="317"/>
            <ac:grpSpMk id="10" creationId="{9454CDF0-32AB-4C45-BD0D-8C4FC51188FE}"/>
          </ac:grpSpMkLst>
        </pc:grpChg>
        <pc:grpChg chg="del">
          <ac:chgData name="JAIRO FRANCISCO SEOANES LEON" userId="0eb25a33-0650-4a1e-83a5-617b6d8e1a17" providerId="ADAL" clId="{37CFE8EB-C7A4-4AA1-B42B-DB9EDCBDEC5E}" dt="2025-11-10T17:26:11.753" v="135" actId="478"/>
          <ac:grpSpMkLst>
            <pc:docMk/>
            <pc:sldMk cId="3084370223" sldId="317"/>
            <ac:grpSpMk id="18" creationId="{715AD720-DB88-45EA-9887-45E0EDE25850}"/>
          </ac:grpSpMkLst>
        </pc:grpChg>
        <pc:picChg chg="add mod">
          <ac:chgData name="JAIRO FRANCISCO SEOANES LEON" userId="0eb25a33-0650-4a1e-83a5-617b6d8e1a17" providerId="ADAL" clId="{37CFE8EB-C7A4-4AA1-B42B-DB9EDCBDEC5E}" dt="2025-11-10T17:26:23.142" v="137" actId="1076"/>
          <ac:picMkLst>
            <pc:docMk/>
            <pc:sldMk cId="3084370223" sldId="317"/>
            <ac:picMk id="20" creationId="{A69F7437-FD90-946D-43F4-1E7CA050AE45}"/>
          </ac:picMkLst>
        </pc:picChg>
      </pc:sldChg>
      <pc:sldChg chg="del">
        <pc:chgData name="JAIRO FRANCISCO SEOANES LEON" userId="0eb25a33-0650-4a1e-83a5-617b6d8e1a17" providerId="ADAL" clId="{37CFE8EB-C7A4-4AA1-B42B-DB9EDCBDEC5E}" dt="2025-11-10T17:56:27.760" v="280" actId="47"/>
        <pc:sldMkLst>
          <pc:docMk/>
          <pc:sldMk cId="3394507227" sldId="318"/>
        </pc:sldMkLst>
      </pc:sldChg>
      <pc:sldChg chg="del ord">
        <pc:chgData name="JAIRO FRANCISCO SEOANES LEON" userId="0eb25a33-0650-4a1e-83a5-617b6d8e1a17" providerId="ADAL" clId="{37CFE8EB-C7A4-4AA1-B42B-DB9EDCBDEC5E}" dt="2025-11-10T18:07:30.540" v="370" actId="47"/>
        <pc:sldMkLst>
          <pc:docMk/>
          <pc:sldMk cId="3901471367" sldId="320"/>
        </pc:sldMkLst>
      </pc:sldChg>
      <pc:sldChg chg="add del setBg">
        <pc:chgData name="JAIRO FRANCISCO SEOANES LEON" userId="0eb25a33-0650-4a1e-83a5-617b6d8e1a17" providerId="ADAL" clId="{37CFE8EB-C7A4-4AA1-B42B-DB9EDCBDEC5E}" dt="2025-11-10T17:26:37.433" v="139" actId="47"/>
        <pc:sldMkLst>
          <pc:docMk/>
          <pc:sldMk cId="2652188250" sldId="346"/>
        </pc:sldMkLst>
      </pc:sldChg>
      <pc:sldChg chg="modSp add del mod setBg">
        <pc:chgData name="JAIRO FRANCISCO SEOANES LEON" userId="0eb25a33-0650-4a1e-83a5-617b6d8e1a17" providerId="ADAL" clId="{37CFE8EB-C7A4-4AA1-B42B-DB9EDCBDEC5E}" dt="2025-11-10T17:23:54.021" v="133" actId="2696"/>
        <pc:sldMkLst>
          <pc:docMk/>
          <pc:sldMk cId="1742901004" sldId="387"/>
        </pc:sldMkLst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3" creationId="{02D03CBD-6E61-4545-8605-5ADB4231A137}"/>
          </ac:spMkLst>
        </pc:spChg>
        <pc:spChg chg="mod">
          <ac:chgData name="JAIRO FRANCISCO SEOANES LEON" userId="0eb25a33-0650-4a1e-83a5-617b6d8e1a17" providerId="ADAL" clId="{37CFE8EB-C7A4-4AA1-B42B-DB9EDCBDEC5E}" dt="2025-11-10T17:21:20.723" v="63" actId="207"/>
          <ac:spMkLst>
            <pc:docMk/>
            <pc:sldMk cId="1742901004" sldId="387"/>
            <ac:spMk id="7" creationId="{53784206-C25B-42E5-B52E-5A15AED1C967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11" creationId="{E2690717-B53E-47C7-B618-505D804D774B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19" creationId="{DFD2B0E3-4149-AD1E-C286-48E827CF3DC9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20" creationId="{99EB9AF6-4F3D-192E-911A-8FCEE592B837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21" creationId="{C58A12AE-AF82-3DE4-0D88-7DBD138BDB76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22" creationId="{90304EEF-8612-3CD1-BC78-09D98802F81D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23" creationId="{C56C226B-1D35-4316-538B-750CCFFC4BDA}"/>
          </ac:spMkLst>
        </pc:spChg>
        <pc:spChg chg="mod">
          <ac:chgData name="JAIRO FRANCISCO SEOANES LEON" userId="0eb25a33-0650-4a1e-83a5-617b6d8e1a17" providerId="ADAL" clId="{37CFE8EB-C7A4-4AA1-B42B-DB9EDCBDEC5E}" dt="2025-11-10T17:21:31.173" v="86" actId="1036"/>
          <ac:spMkLst>
            <pc:docMk/>
            <pc:sldMk cId="1742901004" sldId="387"/>
            <ac:spMk id="30" creationId="{23F1784A-25DE-7BCB-404B-0E4EB3EF773B}"/>
          </ac:spMkLst>
        </pc:spChg>
        <pc:picChg chg="mod">
          <ac:chgData name="JAIRO FRANCISCO SEOANES LEON" userId="0eb25a33-0650-4a1e-83a5-617b6d8e1a17" providerId="ADAL" clId="{37CFE8EB-C7A4-4AA1-B42B-DB9EDCBDEC5E}" dt="2025-11-10T17:21:39.822" v="119" actId="1035"/>
          <ac:picMkLst>
            <pc:docMk/>
            <pc:sldMk cId="1742901004" sldId="387"/>
            <ac:picMk id="13" creationId="{00000000-0000-0000-0000-000000000000}"/>
          </ac:picMkLst>
        </pc:picChg>
        <pc:picChg chg="mod">
          <ac:chgData name="JAIRO FRANCISCO SEOANES LEON" userId="0eb25a33-0650-4a1e-83a5-617b6d8e1a17" providerId="ADAL" clId="{37CFE8EB-C7A4-4AA1-B42B-DB9EDCBDEC5E}" dt="2025-11-10T17:21:39.822" v="119" actId="1035"/>
          <ac:picMkLst>
            <pc:docMk/>
            <pc:sldMk cId="1742901004" sldId="387"/>
            <ac:picMk id="14" creationId="{00000000-0000-0000-0000-000000000000}"/>
          </ac:picMkLst>
        </pc:picChg>
        <pc:picChg chg="mod">
          <ac:chgData name="JAIRO FRANCISCO SEOANES LEON" userId="0eb25a33-0650-4a1e-83a5-617b6d8e1a17" providerId="ADAL" clId="{37CFE8EB-C7A4-4AA1-B42B-DB9EDCBDEC5E}" dt="2025-11-10T17:21:31.173" v="86" actId="1036"/>
          <ac:picMkLst>
            <pc:docMk/>
            <pc:sldMk cId="1742901004" sldId="387"/>
            <ac:picMk id="32" creationId="{77B7E814-9C88-9B84-8418-E69EC352999C}"/>
          </ac:picMkLst>
        </pc:picChg>
      </pc:sldChg>
      <pc:sldChg chg="modSp add del mod ord setBg">
        <pc:chgData name="JAIRO FRANCISCO SEOANES LEON" userId="0eb25a33-0650-4a1e-83a5-617b6d8e1a17" providerId="ADAL" clId="{37CFE8EB-C7A4-4AA1-B42B-DB9EDCBDEC5E}" dt="2025-11-10T17:38:30.897" v="147" actId="47"/>
        <pc:sldMkLst>
          <pc:docMk/>
          <pc:sldMk cId="2810959696" sldId="388"/>
        </pc:sldMkLst>
        <pc:spChg chg="mod">
          <ac:chgData name="JAIRO FRANCISCO SEOANES LEON" userId="0eb25a33-0650-4a1e-83a5-617b6d8e1a17" providerId="ADAL" clId="{37CFE8EB-C7A4-4AA1-B42B-DB9EDCBDEC5E}" dt="2025-11-10T17:20:07.294" v="4" actId="20577"/>
          <ac:spMkLst>
            <pc:docMk/>
            <pc:sldMk cId="2810959696" sldId="388"/>
            <ac:spMk id="7" creationId="{53784206-C25B-42E5-B52E-5A15AED1C967}"/>
          </ac:spMkLst>
        </pc:spChg>
      </pc:sldChg>
      <pc:sldChg chg="addSp delSp modSp add mod ord modAnim">
        <pc:chgData name="JAIRO FRANCISCO SEOANES LEON" userId="0eb25a33-0650-4a1e-83a5-617b6d8e1a17" providerId="ADAL" clId="{37CFE8EB-C7A4-4AA1-B42B-DB9EDCBDEC5E}" dt="2025-11-10T17:26:32.360" v="138" actId="20577"/>
        <pc:sldMkLst>
          <pc:docMk/>
          <pc:sldMk cId="338001540" sldId="389"/>
        </pc:sldMkLst>
        <pc:spChg chg="mod">
          <ac:chgData name="JAIRO FRANCISCO SEOANES LEON" userId="0eb25a33-0650-4a1e-83a5-617b6d8e1a17" providerId="ADAL" clId="{37CFE8EB-C7A4-4AA1-B42B-DB9EDCBDEC5E}" dt="2025-11-10T17:26:32.360" v="138" actId="20577"/>
          <ac:spMkLst>
            <pc:docMk/>
            <pc:sldMk cId="338001540" sldId="389"/>
            <ac:spMk id="2" creationId="{0A4CC968-54DC-7581-712D-1F00A1B5091B}"/>
          </ac:spMkLst>
        </pc:spChg>
        <pc:spChg chg="del">
          <ac:chgData name="JAIRO FRANCISCO SEOANES LEON" userId="0eb25a33-0650-4a1e-83a5-617b6d8e1a17" providerId="ADAL" clId="{37CFE8EB-C7A4-4AA1-B42B-DB9EDCBDEC5E}" dt="2025-11-10T17:22:04.624" v="121" actId="478"/>
          <ac:spMkLst>
            <pc:docMk/>
            <pc:sldMk cId="338001540" sldId="389"/>
            <ac:spMk id="3" creationId="{15CC60BE-09DF-7663-BA03-84F687F77B11}"/>
          </ac:spMkLst>
        </pc:spChg>
        <pc:spChg chg="add mod">
          <ac:chgData name="JAIRO FRANCISCO SEOANES LEON" userId="0eb25a33-0650-4a1e-83a5-617b6d8e1a17" providerId="ADAL" clId="{37CFE8EB-C7A4-4AA1-B42B-DB9EDCBDEC5E}" dt="2025-11-10T17:22:54.088" v="128" actId="1076"/>
          <ac:spMkLst>
            <pc:docMk/>
            <pc:sldMk cId="338001540" sldId="389"/>
            <ac:spMk id="4" creationId="{FB2C00E7-3C19-78D8-7FDA-290842B5BA91}"/>
          </ac:spMkLst>
        </pc:spChg>
        <pc:spChg chg="del">
          <ac:chgData name="JAIRO FRANCISCO SEOANES LEON" userId="0eb25a33-0650-4a1e-83a5-617b6d8e1a17" providerId="ADAL" clId="{37CFE8EB-C7A4-4AA1-B42B-DB9EDCBDEC5E}" dt="2025-11-10T17:22:04.624" v="121" actId="478"/>
          <ac:spMkLst>
            <pc:docMk/>
            <pc:sldMk cId="338001540" sldId="389"/>
            <ac:spMk id="5" creationId="{B64B93F6-E925-15B0-69AB-DAB49A8EFB28}"/>
          </ac:spMkLst>
        </pc:spChg>
        <pc:spChg chg="del">
          <ac:chgData name="JAIRO FRANCISCO SEOANES LEON" userId="0eb25a33-0650-4a1e-83a5-617b6d8e1a17" providerId="ADAL" clId="{37CFE8EB-C7A4-4AA1-B42B-DB9EDCBDEC5E}" dt="2025-11-10T17:22:04.624" v="121" actId="478"/>
          <ac:spMkLst>
            <pc:docMk/>
            <pc:sldMk cId="338001540" sldId="389"/>
            <ac:spMk id="6" creationId="{A4A663CA-95EA-CC05-6373-955F20F846DE}"/>
          </ac:spMkLst>
        </pc:spChg>
        <pc:spChg chg="mod">
          <ac:chgData name="JAIRO FRANCISCO SEOANES LEON" userId="0eb25a33-0650-4a1e-83a5-617b6d8e1a17" providerId="ADAL" clId="{37CFE8EB-C7A4-4AA1-B42B-DB9EDCBDEC5E}" dt="2025-11-10T17:22:50.912" v="127" actId="1076"/>
          <ac:spMkLst>
            <pc:docMk/>
            <pc:sldMk cId="338001540" sldId="389"/>
            <ac:spMk id="7" creationId="{AD415038-C82A-8707-C147-7AB3D4FBE92D}"/>
          </ac:spMkLst>
        </pc:spChg>
        <pc:spChg chg="mod">
          <ac:chgData name="JAIRO FRANCISCO SEOANES LEON" userId="0eb25a33-0650-4a1e-83a5-617b6d8e1a17" providerId="ADAL" clId="{37CFE8EB-C7A4-4AA1-B42B-DB9EDCBDEC5E}" dt="2025-11-10T17:22:21.033" v="124"/>
          <ac:spMkLst>
            <pc:docMk/>
            <pc:sldMk cId="338001540" sldId="389"/>
            <ac:spMk id="9" creationId="{1D732A48-3C5B-82C5-4D5C-BD5657DF5A67}"/>
          </ac:spMkLst>
        </pc:spChg>
        <pc:spChg chg="mod">
          <ac:chgData name="JAIRO FRANCISCO SEOANES LEON" userId="0eb25a33-0650-4a1e-83a5-617b6d8e1a17" providerId="ADAL" clId="{37CFE8EB-C7A4-4AA1-B42B-DB9EDCBDEC5E}" dt="2025-11-10T17:22:21.033" v="124"/>
          <ac:spMkLst>
            <pc:docMk/>
            <pc:sldMk cId="338001540" sldId="389"/>
            <ac:spMk id="12" creationId="{FE67A1E0-2EE0-A1B1-494A-FF18CBF4CC3F}"/>
          </ac:spMkLst>
        </pc:spChg>
        <pc:spChg chg="mod">
          <ac:chgData name="JAIRO FRANCISCO SEOANES LEON" userId="0eb25a33-0650-4a1e-83a5-617b6d8e1a17" providerId="ADAL" clId="{37CFE8EB-C7A4-4AA1-B42B-DB9EDCBDEC5E}" dt="2025-11-10T17:22:21.033" v="124"/>
          <ac:spMkLst>
            <pc:docMk/>
            <pc:sldMk cId="338001540" sldId="389"/>
            <ac:spMk id="17" creationId="{5A3D2AF8-62E0-CCBF-08BF-F54A9CA08BD4}"/>
          </ac:spMkLst>
        </pc:spChg>
        <pc:spChg chg="add mod">
          <ac:chgData name="JAIRO FRANCISCO SEOANES LEON" userId="0eb25a33-0650-4a1e-83a5-617b6d8e1a17" providerId="ADAL" clId="{37CFE8EB-C7A4-4AA1-B42B-DB9EDCBDEC5E}" dt="2025-11-10T17:22:50.912" v="127" actId="1076"/>
          <ac:spMkLst>
            <pc:docMk/>
            <pc:sldMk cId="338001540" sldId="389"/>
            <ac:spMk id="19" creationId="{57983C5E-D15A-C79B-5076-3633237944DF}"/>
          </ac:spMkLst>
        </pc:spChg>
        <pc:spChg chg="add mod">
          <ac:chgData name="JAIRO FRANCISCO SEOANES LEON" userId="0eb25a33-0650-4a1e-83a5-617b6d8e1a17" providerId="ADAL" clId="{37CFE8EB-C7A4-4AA1-B42B-DB9EDCBDEC5E}" dt="2025-11-10T17:22:45.962" v="126" actId="1076"/>
          <ac:spMkLst>
            <pc:docMk/>
            <pc:sldMk cId="338001540" sldId="389"/>
            <ac:spMk id="20" creationId="{86AA20DF-69A6-EB34-C510-6A165FC22835}"/>
          </ac:spMkLst>
        </pc:spChg>
        <pc:spChg chg="add mod">
          <ac:chgData name="JAIRO FRANCISCO SEOANES LEON" userId="0eb25a33-0650-4a1e-83a5-617b6d8e1a17" providerId="ADAL" clId="{37CFE8EB-C7A4-4AA1-B42B-DB9EDCBDEC5E}" dt="2025-11-10T17:22:45.962" v="126" actId="1076"/>
          <ac:spMkLst>
            <pc:docMk/>
            <pc:sldMk cId="338001540" sldId="389"/>
            <ac:spMk id="21" creationId="{AEC2AA36-F97E-AEDE-19C9-44BD22A3A9F8}"/>
          </ac:spMkLst>
        </pc:spChg>
        <pc:spChg chg="mod">
          <ac:chgData name="JAIRO FRANCISCO SEOANES LEON" userId="0eb25a33-0650-4a1e-83a5-617b6d8e1a17" providerId="ADAL" clId="{37CFE8EB-C7A4-4AA1-B42B-DB9EDCBDEC5E}" dt="2025-11-10T17:22:45.962" v="126" actId="1076"/>
          <ac:spMkLst>
            <pc:docMk/>
            <pc:sldMk cId="338001540" sldId="389"/>
            <ac:spMk id="22" creationId="{42E8BDB4-1296-6633-7567-FF84D8942239}"/>
          </ac:spMkLst>
        </pc:spChg>
        <pc:spChg chg="add mod">
          <ac:chgData name="JAIRO FRANCISCO SEOANES LEON" userId="0eb25a33-0650-4a1e-83a5-617b6d8e1a17" providerId="ADAL" clId="{37CFE8EB-C7A4-4AA1-B42B-DB9EDCBDEC5E}" dt="2025-11-10T17:22:45.962" v="126" actId="1076"/>
          <ac:spMkLst>
            <pc:docMk/>
            <pc:sldMk cId="338001540" sldId="389"/>
            <ac:spMk id="23" creationId="{2D2341DD-CEBA-5678-8497-8C496034E343}"/>
          </ac:spMkLst>
        </pc:spChg>
        <pc:spChg chg="mod">
          <ac:chgData name="JAIRO FRANCISCO SEOANES LEON" userId="0eb25a33-0650-4a1e-83a5-617b6d8e1a17" providerId="ADAL" clId="{37CFE8EB-C7A4-4AA1-B42B-DB9EDCBDEC5E}" dt="2025-11-10T17:22:21.033" v="124"/>
          <ac:spMkLst>
            <pc:docMk/>
            <pc:sldMk cId="338001540" sldId="389"/>
            <ac:spMk id="28" creationId="{B6A2408B-2799-7FC7-6210-8C2DFAADDA01}"/>
          </ac:spMkLst>
        </pc:spChg>
        <pc:spChg chg="mod">
          <ac:chgData name="JAIRO FRANCISCO SEOANES LEON" userId="0eb25a33-0650-4a1e-83a5-617b6d8e1a17" providerId="ADAL" clId="{37CFE8EB-C7A4-4AA1-B42B-DB9EDCBDEC5E}" dt="2025-11-10T17:22:21.033" v="124"/>
          <ac:spMkLst>
            <pc:docMk/>
            <pc:sldMk cId="338001540" sldId="389"/>
            <ac:spMk id="29" creationId="{10AF5CBB-98A2-2BDD-FEC1-20F65A365C62}"/>
          </ac:spMkLst>
        </pc:spChg>
        <pc:spChg chg="mod">
          <ac:chgData name="JAIRO FRANCISCO SEOANES LEON" userId="0eb25a33-0650-4a1e-83a5-617b6d8e1a17" providerId="ADAL" clId="{37CFE8EB-C7A4-4AA1-B42B-DB9EDCBDEC5E}" dt="2025-11-10T17:22:45.962" v="126" actId="1076"/>
          <ac:spMkLst>
            <pc:docMk/>
            <pc:sldMk cId="338001540" sldId="389"/>
            <ac:spMk id="30" creationId="{4DC5630D-CA9E-2B6F-7494-6FE54D7131D8}"/>
          </ac:spMkLst>
        </pc:spChg>
        <pc:grpChg chg="mod">
          <ac:chgData name="JAIRO FRANCISCO SEOANES LEON" userId="0eb25a33-0650-4a1e-83a5-617b6d8e1a17" providerId="ADAL" clId="{37CFE8EB-C7A4-4AA1-B42B-DB9EDCBDEC5E}" dt="2025-11-10T17:22:45.962" v="126" actId="1076"/>
          <ac:grpSpMkLst>
            <pc:docMk/>
            <pc:sldMk cId="338001540" sldId="389"/>
            <ac:grpSpMk id="11" creationId="{BE3CE662-5132-E618-A7B6-801C0A8AA112}"/>
          </ac:grpSpMkLst>
        </pc:grpChg>
        <pc:grpChg chg="mod">
          <ac:chgData name="JAIRO FRANCISCO SEOANES LEON" userId="0eb25a33-0650-4a1e-83a5-617b6d8e1a17" providerId="ADAL" clId="{37CFE8EB-C7A4-4AA1-B42B-DB9EDCBDEC5E}" dt="2025-11-10T17:22:45.962" v="126" actId="1076"/>
          <ac:grpSpMkLst>
            <pc:docMk/>
            <pc:sldMk cId="338001540" sldId="389"/>
            <ac:grpSpMk id="24" creationId="{C988C9CE-F281-3704-41CD-F36E6C4D7072}"/>
          </ac:grpSpMkLst>
        </pc:grpChg>
        <pc:grpChg chg="mod">
          <ac:chgData name="JAIRO FRANCISCO SEOANES LEON" userId="0eb25a33-0650-4a1e-83a5-617b6d8e1a17" providerId="ADAL" clId="{37CFE8EB-C7A4-4AA1-B42B-DB9EDCBDEC5E}" dt="2025-11-10T17:22:45.962" v="126" actId="1076"/>
          <ac:grpSpMkLst>
            <pc:docMk/>
            <pc:sldMk cId="338001540" sldId="389"/>
            <ac:grpSpMk id="27" creationId="{47D42A20-CFDA-53CE-5189-84808D4876AE}"/>
          </ac:grpSpMkLst>
        </pc:grpChg>
        <pc:picChg chg="mod">
          <ac:chgData name="JAIRO FRANCISCO SEOANES LEON" userId="0eb25a33-0650-4a1e-83a5-617b6d8e1a17" providerId="ADAL" clId="{37CFE8EB-C7A4-4AA1-B42B-DB9EDCBDEC5E}" dt="2025-11-10T17:23:27.079" v="132" actId="1076"/>
          <ac:picMkLst>
            <pc:docMk/>
            <pc:sldMk cId="338001540" sldId="389"/>
            <ac:picMk id="31" creationId="{197DBAED-00C7-12BA-E69E-1BCF1B7D2AEB}"/>
          </ac:picMkLst>
        </pc:picChg>
        <pc:picChg chg="mod">
          <ac:chgData name="JAIRO FRANCISCO SEOANES LEON" userId="0eb25a33-0650-4a1e-83a5-617b6d8e1a17" providerId="ADAL" clId="{37CFE8EB-C7A4-4AA1-B42B-DB9EDCBDEC5E}" dt="2025-11-10T17:22:45.962" v="126" actId="1076"/>
          <ac:picMkLst>
            <pc:docMk/>
            <pc:sldMk cId="338001540" sldId="389"/>
            <ac:picMk id="32" creationId="{5C6A6CA6-BA0A-36AF-48DA-49AEA20982D4}"/>
          </ac:picMkLst>
        </pc:picChg>
      </pc:sldChg>
      <pc:sldChg chg="add del">
        <pc:chgData name="JAIRO FRANCISCO SEOANES LEON" userId="0eb25a33-0650-4a1e-83a5-617b6d8e1a17" providerId="ADAL" clId="{37CFE8EB-C7A4-4AA1-B42B-DB9EDCBDEC5E}" dt="2025-11-10T17:56:23.013" v="279" actId="47"/>
        <pc:sldMkLst>
          <pc:docMk/>
          <pc:sldMk cId="381205769" sldId="390"/>
        </pc:sldMkLst>
      </pc:sldChg>
      <pc:sldChg chg="addSp delSp modSp add mod">
        <pc:chgData name="JAIRO FRANCISCO SEOANES LEON" userId="0eb25a33-0650-4a1e-83a5-617b6d8e1a17" providerId="ADAL" clId="{37CFE8EB-C7A4-4AA1-B42B-DB9EDCBDEC5E}" dt="2025-11-10T17:38:28.114" v="146"/>
        <pc:sldMkLst>
          <pc:docMk/>
          <pc:sldMk cId="994832592" sldId="391"/>
        </pc:sldMkLst>
        <pc:spChg chg="add mod">
          <ac:chgData name="JAIRO FRANCISCO SEOANES LEON" userId="0eb25a33-0650-4a1e-83a5-617b6d8e1a17" providerId="ADAL" clId="{37CFE8EB-C7A4-4AA1-B42B-DB9EDCBDEC5E}" dt="2025-11-10T17:38:17.819" v="144"/>
          <ac:spMkLst>
            <pc:docMk/>
            <pc:sldMk cId="994832592" sldId="391"/>
            <ac:spMk id="2" creationId="{7DF91032-96F5-DFD0-1B91-32CB627ACD5A}"/>
          </ac:spMkLst>
        </pc:spChg>
        <pc:spChg chg="del">
          <ac:chgData name="JAIRO FRANCISCO SEOANES LEON" userId="0eb25a33-0650-4a1e-83a5-617b6d8e1a17" providerId="ADAL" clId="{37CFE8EB-C7A4-4AA1-B42B-DB9EDCBDEC5E}" dt="2025-11-10T17:38:15.197" v="142" actId="478"/>
          <ac:spMkLst>
            <pc:docMk/>
            <pc:sldMk cId="994832592" sldId="391"/>
            <ac:spMk id="3" creationId="{1C1940D5-3223-95AE-4E8C-5F5B32F930EF}"/>
          </ac:spMkLst>
        </pc:spChg>
        <pc:spChg chg="add mod">
          <ac:chgData name="JAIRO FRANCISCO SEOANES LEON" userId="0eb25a33-0650-4a1e-83a5-617b6d8e1a17" providerId="ADAL" clId="{37CFE8EB-C7A4-4AA1-B42B-DB9EDCBDEC5E}" dt="2025-11-10T17:38:17.819" v="144"/>
          <ac:spMkLst>
            <pc:docMk/>
            <pc:sldMk cId="994832592" sldId="391"/>
            <ac:spMk id="4" creationId="{2C301C8B-0D38-4DB8-6573-70148B70C5E3}"/>
          </ac:spMkLst>
        </pc:spChg>
        <pc:spChg chg="del">
          <ac:chgData name="JAIRO FRANCISCO SEOANES LEON" userId="0eb25a33-0650-4a1e-83a5-617b6d8e1a17" providerId="ADAL" clId="{37CFE8EB-C7A4-4AA1-B42B-DB9EDCBDEC5E}" dt="2025-11-10T17:38:16.385" v="143" actId="478"/>
          <ac:spMkLst>
            <pc:docMk/>
            <pc:sldMk cId="994832592" sldId="391"/>
            <ac:spMk id="5" creationId="{1CF59C80-9FCF-334A-4291-7AA42F03ECAE}"/>
          </ac:spMkLst>
        </pc:spChg>
        <pc:spChg chg="del">
          <ac:chgData name="JAIRO FRANCISCO SEOANES LEON" userId="0eb25a33-0650-4a1e-83a5-617b6d8e1a17" providerId="ADAL" clId="{37CFE8EB-C7A4-4AA1-B42B-DB9EDCBDEC5E}" dt="2025-11-10T17:38:20.627" v="145" actId="478"/>
          <ac:spMkLst>
            <pc:docMk/>
            <pc:sldMk cId="994832592" sldId="391"/>
            <ac:spMk id="6" creationId="{EB6EB659-3DBE-4F19-39C6-352999E614DA}"/>
          </ac:spMkLst>
        </pc:spChg>
        <pc:spChg chg="add mod">
          <ac:chgData name="JAIRO FRANCISCO SEOANES LEON" userId="0eb25a33-0650-4a1e-83a5-617b6d8e1a17" providerId="ADAL" clId="{37CFE8EB-C7A4-4AA1-B42B-DB9EDCBDEC5E}" dt="2025-11-10T17:38:17.819" v="144"/>
          <ac:spMkLst>
            <pc:docMk/>
            <pc:sldMk cId="994832592" sldId="391"/>
            <ac:spMk id="7" creationId="{EDC15D4B-E27C-1394-2040-30D149724174}"/>
          </ac:spMkLst>
        </pc:spChg>
        <pc:spChg chg="add mod">
          <ac:chgData name="JAIRO FRANCISCO SEOANES LEON" userId="0eb25a33-0650-4a1e-83a5-617b6d8e1a17" providerId="ADAL" clId="{37CFE8EB-C7A4-4AA1-B42B-DB9EDCBDEC5E}" dt="2025-11-10T17:38:28.114" v="146"/>
          <ac:spMkLst>
            <pc:docMk/>
            <pc:sldMk cId="994832592" sldId="391"/>
            <ac:spMk id="8" creationId="{ADD67CC6-83AA-A779-63C3-2936553CB9A4}"/>
          </ac:spMkLst>
        </pc:spChg>
      </pc:sldChg>
      <pc:sldChg chg="add">
        <pc:chgData name="JAIRO FRANCISCO SEOANES LEON" userId="0eb25a33-0650-4a1e-83a5-617b6d8e1a17" providerId="ADAL" clId="{37CFE8EB-C7A4-4AA1-B42B-DB9EDCBDEC5E}" dt="2025-11-10T17:40:28.933" v="148" actId="2890"/>
        <pc:sldMkLst>
          <pc:docMk/>
          <pc:sldMk cId="2846042611" sldId="392"/>
        </pc:sldMkLst>
      </pc:sldChg>
      <pc:sldChg chg="addSp delSp modSp add mod delAnim">
        <pc:chgData name="JAIRO FRANCISCO SEOANES LEON" userId="0eb25a33-0650-4a1e-83a5-617b6d8e1a17" providerId="ADAL" clId="{37CFE8EB-C7A4-4AA1-B42B-DB9EDCBDEC5E}" dt="2025-11-10T17:55:06.869" v="278" actId="1076"/>
        <pc:sldMkLst>
          <pc:docMk/>
          <pc:sldMk cId="3813192107" sldId="393"/>
        </pc:sldMkLst>
        <pc:spChg chg="add mod">
          <ac:chgData name="JAIRO FRANCISCO SEOANES LEON" userId="0eb25a33-0650-4a1e-83a5-617b6d8e1a17" providerId="ADAL" clId="{37CFE8EB-C7A4-4AA1-B42B-DB9EDCBDEC5E}" dt="2025-11-10T17:46:50.720" v="184" actId="207"/>
          <ac:spMkLst>
            <pc:docMk/>
            <pc:sldMk cId="3813192107" sldId="393"/>
            <ac:spMk id="3" creationId="{60F76BD9-1A75-3C55-803F-93B962DBECC6}"/>
          </ac:spMkLst>
        </pc:spChg>
        <pc:spChg chg="mod">
          <ac:chgData name="JAIRO FRANCISCO SEOANES LEON" userId="0eb25a33-0650-4a1e-83a5-617b6d8e1a17" providerId="ADAL" clId="{37CFE8EB-C7A4-4AA1-B42B-DB9EDCBDEC5E}" dt="2025-11-10T17:47:11.643" v="225" actId="20577"/>
          <ac:spMkLst>
            <pc:docMk/>
            <pc:sldMk cId="3813192107" sldId="393"/>
            <ac:spMk id="4" creationId="{D5ECC49B-3444-5CE8-6693-D420D517E3F1}"/>
          </ac:spMkLst>
        </pc:spChg>
        <pc:spChg chg="add mod">
          <ac:chgData name="JAIRO FRANCISCO SEOANES LEON" userId="0eb25a33-0650-4a1e-83a5-617b6d8e1a17" providerId="ADAL" clId="{37CFE8EB-C7A4-4AA1-B42B-DB9EDCBDEC5E}" dt="2025-11-10T17:46:46.153" v="183" actId="1076"/>
          <ac:spMkLst>
            <pc:docMk/>
            <pc:sldMk cId="3813192107" sldId="393"/>
            <ac:spMk id="6" creationId="{330D3FBC-494F-6B85-B690-9CC00DBF968C}"/>
          </ac:spMkLst>
        </pc:spChg>
        <pc:spChg chg="del">
          <ac:chgData name="JAIRO FRANCISCO SEOANES LEON" userId="0eb25a33-0650-4a1e-83a5-617b6d8e1a17" providerId="ADAL" clId="{37CFE8EB-C7A4-4AA1-B42B-DB9EDCBDEC5E}" dt="2025-11-10T17:42:03.675" v="152" actId="478"/>
          <ac:spMkLst>
            <pc:docMk/>
            <pc:sldMk cId="3813192107" sldId="393"/>
            <ac:spMk id="19" creationId="{0F03EE3C-15B4-B80E-765F-99656DEC34F6}"/>
          </ac:spMkLst>
        </pc:spChg>
        <pc:spChg chg="del">
          <ac:chgData name="JAIRO FRANCISCO SEOANES LEON" userId="0eb25a33-0650-4a1e-83a5-617b6d8e1a17" providerId="ADAL" clId="{37CFE8EB-C7A4-4AA1-B42B-DB9EDCBDEC5E}" dt="2025-11-10T17:42:02.216" v="151" actId="478"/>
          <ac:spMkLst>
            <pc:docMk/>
            <pc:sldMk cId="3813192107" sldId="393"/>
            <ac:spMk id="20" creationId="{7230055C-4D2C-87E7-3144-23B04D920675}"/>
          </ac:spMkLst>
        </pc:spChg>
        <pc:spChg chg="del">
          <ac:chgData name="JAIRO FRANCISCO SEOANES LEON" userId="0eb25a33-0650-4a1e-83a5-617b6d8e1a17" providerId="ADAL" clId="{37CFE8EB-C7A4-4AA1-B42B-DB9EDCBDEC5E}" dt="2025-11-10T17:42:02.216" v="151" actId="478"/>
          <ac:spMkLst>
            <pc:docMk/>
            <pc:sldMk cId="3813192107" sldId="393"/>
            <ac:spMk id="21" creationId="{C834BA6C-1130-5875-2E9D-0A0AE1EAB3C7}"/>
          </ac:spMkLst>
        </pc:spChg>
        <pc:spChg chg="del">
          <ac:chgData name="JAIRO FRANCISCO SEOANES LEON" userId="0eb25a33-0650-4a1e-83a5-617b6d8e1a17" providerId="ADAL" clId="{37CFE8EB-C7A4-4AA1-B42B-DB9EDCBDEC5E}" dt="2025-11-10T17:42:02.216" v="151" actId="478"/>
          <ac:spMkLst>
            <pc:docMk/>
            <pc:sldMk cId="3813192107" sldId="393"/>
            <ac:spMk id="22" creationId="{548DE645-2667-F213-9EDE-0665A7791040}"/>
          </ac:spMkLst>
        </pc:spChg>
        <pc:spChg chg="del">
          <ac:chgData name="JAIRO FRANCISCO SEOANES LEON" userId="0eb25a33-0650-4a1e-83a5-617b6d8e1a17" providerId="ADAL" clId="{37CFE8EB-C7A4-4AA1-B42B-DB9EDCBDEC5E}" dt="2025-11-10T17:42:02.216" v="151" actId="478"/>
          <ac:spMkLst>
            <pc:docMk/>
            <pc:sldMk cId="3813192107" sldId="393"/>
            <ac:spMk id="23" creationId="{52EE4CF6-7ABF-4573-8127-6F5DAF80977C}"/>
          </ac:spMkLst>
        </pc:spChg>
        <pc:spChg chg="mod">
          <ac:chgData name="JAIRO FRANCISCO SEOANES LEON" userId="0eb25a33-0650-4a1e-83a5-617b6d8e1a17" providerId="ADAL" clId="{37CFE8EB-C7A4-4AA1-B42B-DB9EDCBDEC5E}" dt="2025-11-10T17:50:39.179" v="226" actId="1076"/>
          <ac:spMkLst>
            <pc:docMk/>
            <pc:sldMk cId="3813192107" sldId="393"/>
            <ac:spMk id="30" creationId="{72C2379E-9230-1B6A-C80A-45FCB81708D1}"/>
          </ac:spMkLst>
        </pc:spChg>
        <pc:grpChg chg="del">
          <ac:chgData name="JAIRO FRANCISCO SEOANES LEON" userId="0eb25a33-0650-4a1e-83a5-617b6d8e1a17" providerId="ADAL" clId="{37CFE8EB-C7A4-4AA1-B42B-DB9EDCBDEC5E}" dt="2025-11-10T17:41:56.586" v="150" actId="478"/>
          <ac:grpSpMkLst>
            <pc:docMk/>
            <pc:sldMk cId="3813192107" sldId="393"/>
            <ac:grpSpMk id="8" creationId="{EF7C0EB6-11D1-46CF-0A1D-C98D31682796}"/>
          </ac:grpSpMkLst>
        </pc:grpChg>
        <pc:grpChg chg="del">
          <ac:chgData name="JAIRO FRANCISCO SEOANES LEON" userId="0eb25a33-0650-4a1e-83a5-617b6d8e1a17" providerId="ADAL" clId="{37CFE8EB-C7A4-4AA1-B42B-DB9EDCBDEC5E}" dt="2025-11-10T17:42:02.216" v="151" actId="478"/>
          <ac:grpSpMkLst>
            <pc:docMk/>
            <pc:sldMk cId="3813192107" sldId="393"/>
            <ac:grpSpMk id="11" creationId="{CF6A8218-1439-9D1F-7F15-0C4302E00CD4}"/>
          </ac:grpSpMkLst>
        </pc:grpChg>
        <pc:grpChg chg="del">
          <ac:chgData name="JAIRO FRANCISCO SEOANES LEON" userId="0eb25a33-0650-4a1e-83a5-617b6d8e1a17" providerId="ADAL" clId="{37CFE8EB-C7A4-4AA1-B42B-DB9EDCBDEC5E}" dt="2025-11-10T17:42:02.216" v="151" actId="478"/>
          <ac:grpSpMkLst>
            <pc:docMk/>
            <pc:sldMk cId="3813192107" sldId="393"/>
            <ac:grpSpMk id="16" creationId="{C6621F88-C7F4-5B75-0771-E2F39FA6C606}"/>
          </ac:grpSpMkLst>
        </pc:grpChg>
        <pc:grpChg chg="mod">
          <ac:chgData name="JAIRO FRANCISCO SEOANES LEON" userId="0eb25a33-0650-4a1e-83a5-617b6d8e1a17" providerId="ADAL" clId="{37CFE8EB-C7A4-4AA1-B42B-DB9EDCBDEC5E}" dt="2025-11-10T17:42:27.650" v="159" actId="1076"/>
          <ac:grpSpMkLst>
            <pc:docMk/>
            <pc:sldMk cId="3813192107" sldId="393"/>
            <ac:grpSpMk id="24" creationId="{91A24B9F-CA48-70A9-7537-93B83BAAB872}"/>
          </ac:grpSpMkLst>
        </pc:grpChg>
        <pc:grpChg chg="mod">
          <ac:chgData name="JAIRO FRANCISCO SEOANES LEON" userId="0eb25a33-0650-4a1e-83a5-617b6d8e1a17" providerId="ADAL" clId="{37CFE8EB-C7A4-4AA1-B42B-DB9EDCBDEC5E}" dt="2025-11-10T17:42:48.368" v="165" actId="1076"/>
          <ac:grpSpMkLst>
            <pc:docMk/>
            <pc:sldMk cId="3813192107" sldId="393"/>
            <ac:grpSpMk id="27" creationId="{99949D7C-6B69-DACC-DB75-48FB24BFDC94}"/>
          </ac:grpSpMkLst>
        </pc:grpChg>
        <pc:graphicFrameChg chg="add mod modGraphic">
          <ac:chgData name="JAIRO FRANCISCO SEOANES LEON" userId="0eb25a33-0650-4a1e-83a5-617b6d8e1a17" providerId="ADAL" clId="{37CFE8EB-C7A4-4AA1-B42B-DB9EDCBDEC5E}" dt="2025-11-10T17:52:28.564" v="257" actId="1076"/>
          <ac:graphicFrameMkLst>
            <pc:docMk/>
            <pc:sldMk cId="3813192107" sldId="393"/>
            <ac:graphicFrameMk id="33" creationId="{51BCD29A-A723-9860-DDAF-5EADAD78CF78}"/>
          </ac:graphicFrameMkLst>
        </pc:graphicFrameChg>
        <pc:graphicFrameChg chg="add mod modGraphic">
          <ac:chgData name="JAIRO FRANCISCO SEOANES LEON" userId="0eb25a33-0650-4a1e-83a5-617b6d8e1a17" providerId="ADAL" clId="{37CFE8EB-C7A4-4AA1-B42B-DB9EDCBDEC5E}" dt="2025-11-10T17:55:06.869" v="278" actId="1076"/>
          <ac:graphicFrameMkLst>
            <pc:docMk/>
            <pc:sldMk cId="3813192107" sldId="393"/>
            <ac:graphicFrameMk id="34" creationId="{10AA8F22-768D-DEE7-97C7-8904E95C9F56}"/>
          </ac:graphicFrameMkLst>
        </pc:graphicFrameChg>
        <pc:graphicFrameChg chg="add del mod">
          <ac:chgData name="JAIRO FRANCISCO SEOANES LEON" userId="0eb25a33-0650-4a1e-83a5-617b6d8e1a17" providerId="ADAL" clId="{37CFE8EB-C7A4-4AA1-B42B-DB9EDCBDEC5E}" dt="2025-11-10T17:54:11.699" v="262" actId="478"/>
          <ac:graphicFrameMkLst>
            <pc:docMk/>
            <pc:sldMk cId="3813192107" sldId="393"/>
            <ac:graphicFrameMk id="35" creationId="{81B2F42C-BC40-5DF2-CD87-3DE9B1133777}"/>
          </ac:graphicFrameMkLst>
        </pc:graphicFrameChg>
        <pc:graphicFrameChg chg="add mod modGraphic">
          <ac:chgData name="JAIRO FRANCISCO SEOANES LEON" userId="0eb25a33-0650-4a1e-83a5-617b6d8e1a17" providerId="ADAL" clId="{37CFE8EB-C7A4-4AA1-B42B-DB9EDCBDEC5E}" dt="2025-11-10T17:54:55.676" v="273" actId="14100"/>
          <ac:graphicFrameMkLst>
            <pc:docMk/>
            <pc:sldMk cId="3813192107" sldId="393"/>
            <ac:graphicFrameMk id="36" creationId="{106FE809-9D10-EEB4-1636-DED8A131617F}"/>
          </ac:graphicFrameMkLst>
        </pc:graphicFrameChg>
        <pc:picChg chg="mod">
          <ac:chgData name="JAIRO FRANCISCO SEOANES LEON" userId="0eb25a33-0650-4a1e-83a5-617b6d8e1a17" providerId="ADAL" clId="{37CFE8EB-C7A4-4AA1-B42B-DB9EDCBDEC5E}" dt="2025-11-10T17:42:31.576" v="160" actId="1076"/>
          <ac:picMkLst>
            <pc:docMk/>
            <pc:sldMk cId="3813192107" sldId="393"/>
            <ac:picMk id="31" creationId="{EF06E9B8-6BC0-9C3F-BD53-2B74E44876D3}"/>
          </ac:picMkLst>
        </pc:picChg>
        <pc:picChg chg="mod">
          <ac:chgData name="JAIRO FRANCISCO SEOANES LEON" userId="0eb25a33-0650-4a1e-83a5-617b6d8e1a17" providerId="ADAL" clId="{37CFE8EB-C7A4-4AA1-B42B-DB9EDCBDEC5E}" dt="2025-11-10T17:42:48.368" v="165" actId="1076"/>
          <ac:picMkLst>
            <pc:docMk/>
            <pc:sldMk cId="3813192107" sldId="393"/>
            <ac:picMk id="32" creationId="{D6A7899C-3C53-C7A6-A80B-42B087825E29}"/>
          </ac:picMkLst>
        </pc:picChg>
      </pc:sldChg>
      <pc:sldChg chg="addSp delSp modSp add mod delAnim">
        <pc:chgData name="JAIRO FRANCISCO SEOANES LEON" userId="0eb25a33-0650-4a1e-83a5-617b6d8e1a17" providerId="ADAL" clId="{37CFE8EB-C7A4-4AA1-B42B-DB9EDCBDEC5E}" dt="2025-11-10T18:05:27.034" v="369" actId="313"/>
        <pc:sldMkLst>
          <pc:docMk/>
          <pc:sldMk cId="4275675151" sldId="394"/>
        </pc:sldMkLst>
        <pc:spChg chg="mod">
          <ac:chgData name="JAIRO FRANCISCO SEOANES LEON" userId="0eb25a33-0650-4a1e-83a5-617b6d8e1a17" providerId="ADAL" clId="{37CFE8EB-C7A4-4AA1-B42B-DB9EDCBDEC5E}" dt="2025-11-10T18:00:10.279" v="312" actId="1076"/>
          <ac:spMkLst>
            <pc:docMk/>
            <pc:sldMk cId="4275675151" sldId="394"/>
            <ac:spMk id="3" creationId="{9F0704FF-E3B0-02C2-8DEB-C68BC48B0DC6}"/>
          </ac:spMkLst>
        </pc:spChg>
        <pc:spChg chg="del">
          <ac:chgData name="JAIRO FRANCISCO SEOANES LEON" userId="0eb25a33-0650-4a1e-83a5-617b6d8e1a17" providerId="ADAL" clId="{37CFE8EB-C7A4-4AA1-B42B-DB9EDCBDEC5E}" dt="2025-11-10T17:57:39.007" v="298" actId="478"/>
          <ac:spMkLst>
            <pc:docMk/>
            <pc:sldMk cId="4275675151" sldId="394"/>
            <ac:spMk id="6" creationId="{ABD71DC7-520D-6A33-7131-C3572FD1881A}"/>
          </ac:spMkLst>
        </pc:spChg>
        <pc:spChg chg="del">
          <ac:chgData name="JAIRO FRANCISCO SEOANES LEON" userId="0eb25a33-0650-4a1e-83a5-617b6d8e1a17" providerId="ADAL" clId="{37CFE8EB-C7A4-4AA1-B42B-DB9EDCBDEC5E}" dt="2025-11-10T17:57:07.951" v="286" actId="478"/>
          <ac:spMkLst>
            <pc:docMk/>
            <pc:sldMk cId="4275675151" sldId="394"/>
            <ac:spMk id="7" creationId="{DF67AA32-A672-2EE6-22F6-E9326DEE809B}"/>
          </ac:spMkLst>
        </pc:spChg>
        <pc:spChg chg="mod">
          <ac:chgData name="JAIRO FRANCISCO SEOANES LEON" userId="0eb25a33-0650-4a1e-83a5-617b6d8e1a17" providerId="ADAL" clId="{37CFE8EB-C7A4-4AA1-B42B-DB9EDCBDEC5E}" dt="2025-11-10T18:03:38.415" v="333" actId="1076"/>
          <ac:spMkLst>
            <pc:docMk/>
            <pc:sldMk cId="4275675151" sldId="394"/>
            <ac:spMk id="30" creationId="{82A385F3-AC35-A2D6-8B2C-89604C5924E6}"/>
          </ac:spMkLst>
        </pc:spChg>
        <pc:grpChg chg="del">
          <ac:chgData name="JAIRO FRANCISCO SEOANES LEON" userId="0eb25a33-0650-4a1e-83a5-617b6d8e1a17" providerId="ADAL" clId="{37CFE8EB-C7A4-4AA1-B42B-DB9EDCBDEC5E}" dt="2025-11-10T17:56:59.835" v="284" actId="478"/>
          <ac:grpSpMkLst>
            <pc:docMk/>
            <pc:sldMk cId="4275675151" sldId="394"/>
            <ac:grpSpMk id="24" creationId="{5730EBBB-E779-B768-8B4D-E16946521FC4}"/>
          </ac:grpSpMkLst>
        </pc:grpChg>
        <pc:grpChg chg="del">
          <ac:chgData name="JAIRO FRANCISCO SEOANES LEON" userId="0eb25a33-0650-4a1e-83a5-617b6d8e1a17" providerId="ADAL" clId="{37CFE8EB-C7A4-4AA1-B42B-DB9EDCBDEC5E}" dt="2025-11-10T17:56:59.835" v="284" actId="478"/>
          <ac:grpSpMkLst>
            <pc:docMk/>
            <pc:sldMk cId="4275675151" sldId="394"/>
            <ac:grpSpMk id="27" creationId="{67365CF7-D615-8AE2-26AF-24805602DD2C}"/>
          </ac:grpSpMkLst>
        </pc:grpChg>
        <pc:graphicFrameChg chg="add mod modGraphic">
          <ac:chgData name="JAIRO FRANCISCO SEOANES LEON" userId="0eb25a33-0650-4a1e-83a5-617b6d8e1a17" providerId="ADAL" clId="{37CFE8EB-C7A4-4AA1-B42B-DB9EDCBDEC5E}" dt="2025-11-10T18:05:27.034" v="369" actId="313"/>
          <ac:graphicFrameMkLst>
            <pc:docMk/>
            <pc:sldMk cId="4275675151" sldId="394"/>
            <ac:graphicFrameMk id="5" creationId="{C8A654F4-1ECD-D2A2-FE04-65643737D649}"/>
          </ac:graphicFrameMkLst>
        </pc:graphicFrameChg>
        <pc:graphicFrameChg chg="del">
          <ac:chgData name="JAIRO FRANCISCO SEOANES LEON" userId="0eb25a33-0650-4a1e-83a5-617b6d8e1a17" providerId="ADAL" clId="{37CFE8EB-C7A4-4AA1-B42B-DB9EDCBDEC5E}" dt="2025-11-10T17:57:36.432" v="296" actId="478"/>
          <ac:graphicFrameMkLst>
            <pc:docMk/>
            <pc:sldMk cId="4275675151" sldId="394"/>
            <ac:graphicFrameMk id="33" creationId="{DDE0AF0E-F0C7-0F3E-EF2B-A17D1963269C}"/>
          </ac:graphicFrameMkLst>
        </pc:graphicFrameChg>
        <pc:graphicFrameChg chg="mod ord modGraphic">
          <ac:chgData name="JAIRO FRANCISCO SEOANES LEON" userId="0eb25a33-0650-4a1e-83a5-617b6d8e1a17" providerId="ADAL" clId="{37CFE8EB-C7A4-4AA1-B42B-DB9EDCBDEC5E}" dt="2025-11-10T18:00:06.498" v="311" actId="167"/>
          <ac:graphicFrameMkLst>
            <pc:docMk/>
            <pc:sldMk cId="4275675151" sldId="394"/>
            <ac:graphicFrameMk id="34" creationId="{F5884E46-2692-9B77-B905-04D0411FB439}"/>
          </ac:graphicFrameMkLst>
        </pc:graphicFrameChg>
        <pc:graphicFrameChg chg="del">
          <ac:chgData name="JAIRO FRANCISCO SEOANES LEON" userId="0eb25a33-0650-4a1e-83a5-617b6d8e1a17" providerId="ADAL" clId="{37CFE8EB-C7A4-4AA1-B42B-DB9EDCBDEC5E}" dt="2025-11-10T17:57:37.663" v="297" actId="478"/>
          <ac:graphicFrameMkLst>
            <pc:docMk/>
            <pc:sldMk cId="4275675151" sldId="394"/>
            <ac:graphicFrameMk id="36" creationId="{DE54AFE8-A14F-0805-102C-1C69C1D93A57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0T17:56:59.835" v="284" actId="478"/>
          <ac:picMkLst>
            <pc:docMk/>
            <pc:sldMk cId="4275675151" sldId="394"/>
            <ac:picMk id="31" creationId="{BF47BEF6-5345-DE58-5E5A-D871D9C2C0ED}"/>
          </ac:picMkLst>
        </pc:picChg>
        <pc:picChg chg="del">
          <ac:chgData name="JAIRO FRANCISCO SEOANES LEON" userId="0eb25a33-0650-4a1e-83a5-617b6d8e1a17" providerId="ADAL" clId="{37CFE8EB-C7A4-4AA1-B42B-DB9EDCBDEC5E}" dt="2025-11-10T17:56:59.835" v="284" actId="478"/>
          <ac:picMkLst>
            <pc:docMk/>
            <pc:sldMk cId="4275675151" sldId="394"/>
            <ac:picMk id="32" creationId="{EE27BA8E-095D-1198-85CD-1EC91CA3E01D}"/>
          </ac:picMkLst>
        </pc:picChg>
      </pc:sldChg>
      <pc:sldChg chg="addSp delSp modSp add mod delAnim">
        <pc:chgData name="JAIRO FRANCISCO SEOANES LEON" userId="0eb25a33-0650-4a1e-83a5-617b6d8e1a17" providerId="ADAL" clId="{37CFE8EB-C7A4-4AA1-B42B-DB9EDCBDEC5E}" dt="2025-11-10T19:51:44.667" v="564" actId="207"/>
        <pc:sldMkLst>
          <pc:docMk/>
          <pc:sldMk cId="1459423479" sldId="395"/>
        </pc:sldMkLst>
        <pc:spChg chg="mod">
          <ac:chgData name="JAIRO FRANCISCO SEOANES LEON" userId="0eb25a33-0650-4a1e-83a5-617b6d8e1a17" providerId="ADAL" clId="{37CFE8EB-C7A4-4AA1-B42B-DB9EDCBDEC5E}" dt="2025-11-10T19:49:30.523" v="546" actId="20577"/>
          <ac:spMkLst>
            <pc:docMk/>
            <pc:sldMk cId="1459423479" sldId="395"/>
            <ac:spMk id="2" creationId="{2B323EB3-711D-7CBE-180C-9B1DFBD9948E}"/>
          </ac:spMkLst>
        </pc:spChg>
        <pc:spChg chg="del">
          <ac:chgData name="JAIRO FRANCISCO SEOANES LEON" userId="0eb25a33-0650-4a1e-83a5-617b6d8e1a17" providerId="ADAL" clId="{37CFE8EB-C7A4-4AA1-B42B-DB9EDCBDEC5E}" dt="2025-11-10T19:31:47.566" v="424" actId="478"/>
          <ac:spMkLst>
            <pc:docMk/>
            <pc:sldMk cId="1459423479" sldId="395"/>
            <ac:spMk id="4" creationId="{9EFF3DE0-29DB-DF80-4DDC-490379D56E90}"/>
          </ac:spMkLst>
        </pc:spChg>
        <pc:spChg chg="del">
          <ac:chgData name="JAIRO FRANCISCO SEOANES LEON" userId="0eb25a33-0650-4a1e-83a5-617b6d8e1a17" providerId="ADAL" clId="{37CFE8EB-C7A4-4AA1-B42B-DB9EDCBDEC5E}" dt="2025-11-10T19:31:43.799" v="420" actId="478"/>
          <ac:spMkLst>
            <pc:docMk/>
            <pc:sldMk cId="1459423479" sldId="395"/>
            <ac:spMk id="6" creationId="{7DBA74BE-B672-101E-DEAD-62D8C9824C3F}"/>
          </ac:spMkLst>
        </pc:spChg>
        <pc:spChg chg="del">
          <ac:chgData name="JAIRO FRANCISCO SEOANES LEON" userId="0eb25a33-0650-4a1e-83a5-617b6d8e1a17" providerId="ADAL" clId="{37CFE8EB-C7A4-4AA1-B42B-DB9EDCBDEC5E}" dt="2025-11-10T19:31:48.400" v="425" actId="478"/>
          <ac:spMkLst>
            <pc:docMk/>
            <pc:sldMk cId="1459423479" sldId="395"/>
            <ac:spMk id="7" creationId="{8072D5A2-BC58-6FB5-E36D-A203AC29FB40}"/>
          </ac:spMkLst>
        </pc:spChg>
        <pc:spChg chg="del">
          <ac:chgData name="JAIRO FRANCISCO SEOANES LEON" userId="0eb25a33-0650-4a1e-83a5-617b6d8e1a17" providerId="ADAL" clId="{37CFE8EB-C7A4-4AA1-B42B-DB9EDCBDEC5E}" dt="2025-11-10T19:31:49.091" v="426" actId="478"/>
          <ac:spMkLst>
            <pc:docMk/>
            <pc:sldMk cId="1459423479" sldId="395"/>
            <ac:spMk id="8" creationId="{040BB87A-94F3-3559-1156-B6107FA09E37}"/>
          </ac:spMkLst>
        </pc:spChg>
        <pc:spChg chg="del">
          <ac:chgData name="JAIRO FRANCISCO SEOANES LEON" userId="0eb25a33-0650-4a1e-83a5-617b6d8e1a17" providerId="ADAL" clId="{37CFE8EB-C7A4-4AA1-B42B-DB9EDCBDEC5E}" dt="2025-11-10T19:31:51.203" v="429" actId="478"/>
          <ac:spMkLst>
            <pc:docMk/>
            <pc:sldMk cId="1459423479" sldId="395"/>
            <ac:spMk id="9" creationId="{F1385E14-87C2-237E-08AC-6877DBA3A489}"/>
          </ac:spMkLst>
        </pc:spChg>
        <pc:spChg chg="add mod">
          <ac:chgData name="JAIRO FRANCISCO SEOANES LEON" userId="0eb25a33-0650-4a1e-83a5-617b6d8e1a17" providerId="ADAL" clId="{37CFE8EB-C7A4-4AA1-B42B-DB9EDCBDEC5E}" dt="2025-11-10T19:45:27.115" v="473" actId="1076"/>
          <ac:spMkLst>
            <pc:docMk/>
            <pc:sldMk cId="1459423479" sldId="395"/>
            <ac:spMk id="11" creationId="{4EF0453F-FA9D-97CC-DEB3-EB9AB0615705}"/>
          </ac:spMkLst>
        </pc:spChg>
        <pc:spChg chg="del">
          <ac:chgData name="JAIRO FRANCISCO SEOANES LEON" userId="0eb25a33-0650-4a1e-83a5-617b6d8e1a17" providerId="ADAL" clId="{37CFE8EB-C7A4-4AA1-B42B-DB9EDCBDEC5E}" dt="2025-11-10T19:31:49.957" v="427" actId="478"/>
          <ac:spMkLst>
            <pc:docMk/>
            <pc:sldMk cId="1459423479" sldId="395"/>
            <ac:spMk id="12" creationId="{45B3539A-6E3A-16D2-24CD-91F8C13D1B55}"/>
          </ac:spMkLst>
        </pc:spChg>
        <pc:spChg chg="del">
          <ac:chgData name="JAIRO FRANCISCO SEOANES LEON" userId="0eb25a33-0650-4a1e-83a5-617b6d8e1a17" providerId="ADAL" clId="{37CFE8EB-C7A4-4AA1-B42B-DB9EDCBDEC5E}" dt="2025-11-10T19:31:52.327" v="430" actId="478"/>
          <ac:spMkLst>
            <pc:docMk/>
            <pc:sldMk cId="1459423479" sldId="395"/>
            <ac:spMk id="15" creationId="{72919363-F6C3-9060-0827-F244ED6C9B11}"/>
          </ac:spMkLst>
        </pc:spChg>
        <pc:spChg chg="add mod">
          <ac:chgData name="JAIRO FRANCISCO SEOANES LEON" userId="0eb25a33-0650-4a1e-83a5-617b6d8e1a17" providerId="ADAL" clId="{37CFE8EB-C7A4-4AA1-B42B-DB9EDCBDEC5E}" dt="2025-11-10T19:45:23.776" v="472" actId="403"/>
          <ac:spMkLst>
            <pc:docMk/>
            <pc:sldMk cId="1459423479" sldId="395"/>
            <ac:spMk id="16" creationId="{756242F4-ABA4-5E35-BEEE-F9AAF09BF959}"/>
          </ac:spMkLst>
        </pc:spChg>
        <pc:spChg chg="add mod">
          <ac:chgData name="JAIRO FRANCISCO SEOANES LEON" userId="0eb25a33-0650-4a1e-83a5-617b6d8e1a17" providerId="ADAL" clId="{37CFE8EB-C7A4-4AA1-B42B-DB9EDCBDEC5E}" dt="2025-11-10T19:48:22.868" v="494" actId="113"/>
          <ac:spMkLst>
            <pc:docMk/>
            <pc:sldMk cId="1459423479" sldId="395"/>
            <ac:spMk id="18" creationId="{29B68DD9-2049-B204-1870-B388A0F788AA}"/>
          </ac:spMkLst>
        </pc:spChg>
        <pc:spChg chg="del">
          <ac:chgData name="JAIRO FRANCISCO SEOANES LEON" userId="0eb25a33-0650-4a1e-83a5-617b6d8e1a17" providerId="ADAL" clId="{37CFE8EB-C7A4-4AA1-B42B-DB9EDCBDEC5E}" dt="2025-11-10T19:31:50.435" v="428" actId="478"/>
          <ac:spMkLst>
            <pc:docMk/>
            <pc:sldMk cId="1459423479" sldId="395"/>
            <ac:spMk id="19" creationId="{CFAF9B5A-B30B-2E1E-EE7D-4EF413ACE107}"/>
          </ac:spMkLst>
        </pc:spChg>
        <pc:spChg chg="add mod">
          <ac:chgData name="JAIRO FRANCISCO SEOANES LEON" userId="0eb25a33-0650-4a1e-83a5-617b6d8e1a17" providerId="ADAL" clId="{37CFE8EB-C7A4-4AA1-B42B-DB9EDCBDEC5E}" dt="2025-11-10T19:49:02.447" v="524" actId="113"/>
          <ac:spMkLst>
            <pc:docMk/>
            <pc:sldMk cId="1459423479" sldId="395"/>
            <ac:spMk id="25" creationId="{D518D7DA-22B1-5656-B216-C68281BC68E0}"/>
          </ac:spMkLst>
        </pc:spChg>
        <pc:spChg chg="add mod">
          <ac:chgData name="JAIRO FRANCISCO SEOANES LEON" userId="0eb25a33-0650-4a1e-83a5-617b6d8e1a17" providerId="ADAL" clId="{37CFE8EB-C7A4-4AA1-B42B-DB9EDCBDEC5E}" dt="2025-11-10T19:51:44.667" v="564" actId="207"/>
          <ac:spMkLst>
            <pc:docMk/>
            <pc:sldMk cId="1459423479" sldId="395"/>
            <ac:spMk id="27" creationId="{647510B1-3656-8490-95CE-E686A361A96E}"/>
          </ac:spMkLst>
        </pc:spChg>
        <pc:picChg chg="add mod">
          <ac:chgData name="JAIRO FRANCISCO SEOANES LEON" userId="0eb25a33-0650-4a1e-83a5-617b6d8e1a17" providerId="ADAL" clId="{37CFE8EB-C7A4-4AA1-B42B-DB9EDCBDEC5E}" dt="2025-11-10T19:44:48.241" v="440" actId="1076"/>
          <ac:picMkLst>
            <pc:docMk/>
            <pc:sldMk cId="1459423479" sldId="395"/>
            <ac:picMk id="5" creationId="{5D79D4AE-EB8C-F094-E5A9-1A348FEB0346}"/>
          </ac:picMkLst>
        </pc:picChg>
        <pc:picChg chg="del">
          <ac:chgData name="JAIRO FRANCISCO SEOANES LEON" userId="0eb25a33-0650-4a1e-83a5-617b6d8e1a17" providerId="ADAL" clId="{37CFE8EB-C7A4-4AA1-B42B-DB9EDCBDEC5E}" dt="2025-11-10T19:31:45.837" v="423" actId="478"/>
          <ac:picMkLst>
            <pc:docMk/>
            <pc:sldMk cId="1459423479" sldId="395"/>
            <ac:picMk id="20" creationId="{79BDB962-BC4A-FB10-D704-E8BD0AA2F9EE}"/>
          </ac:picMkLst>
        </pc:picChg>
        <pc:picChg chg="del">
          <ac:chgData name="JAIRO FRANCISCO SEOANES LEON" userId="0eb25a33-0650-4a1e-83a5-617b6d8e1a17" providerId="ADAL" clId="{37CFE8EB-C7A4-4AA1-B42B-DB9EDCBDEC5E}" dt="2025-11-10T19:31:44.486" v="421" actId="478"/>
          <ac:picMkLst>
            <pc:docMk/>
            <pc:sldMk cId="1459423479" sldId="395"/>
            <ac:picMk id="21" creationId="{3A347C14-771B-6B40-3A84-94FD6ACBE894}"/>
          </ac:picMkLst>
        </pc:picChg>
        <pc:picChg chg="del">
          <ac:chgData name="JAIRO FRANCISCO SEOANES LEON" userId="0eb25a33-0650-4a1e-83a5-617b6d8e1a17" providerId="ADAL" clId="{37CFE8EB-C7A4-4AA1-B42B-DB9EDCBDEC5E}" dt="2025-11-10T19:31:45.271" v="422" actId="478"/>
          <ac:picMkLst>
            <pc:docMk/>
            <pc:sldMk cId="1459423479" sldId="395"/>
            <ac:picMk id="22" creationId="{1A9B76AC-EEDF-F34B-5245-73C1AA3F7E06}"/>
          </ac:picMkLst>
        </pc:picChg>
      </pc:sldChg>
      <pc:sldChg chg="addSp delSp modSp add mod">
        <pc:chgData name="JAIRO FRANCISCO SEOANES LEON" userId="0eb25a33-0650-4a1e-83a5-617b6d8e1a17" providerId="ADAL" clId="{37CFE8EB-C7A4-4AA1-B42B-DB9EDCBDEC5E}" dt="2025-11-10T20:19:49.522" v="613" actId="17032"/>
        <pc:sldMkLst>
          <pc:docMk/>
          <pc:sldMk cId="3940609885" sldId="396"/>
        </pc:sldMkLst>
        <pc:spChg chg="add del mod">
          <ac:chgData name="JAIRO FRANCISCO SEOANES LEON" userId="0eb25a33-0650-4a1e-83a5-617b6d8e1a17" providerId="ADAL" clId="{37CFE8EB-C7A4-4AA1-B42B-DB9EDCBDEC5E}" dt="2025-11-10T20:07:32.708" v="572" actId="478"/>
          <ac:spMkLst>
            <pc:docMk/>
            <pc:sldMk cId="3940609885" sldId="396"/>
            <ac:spMk id="4" creationId="{C2255C23-D687-C53B-407D-63D022F5529D}"/>
          </ac:spMkLst>
        </pc:spChg>
        <pc:spChg chg="add del">
          <ac:chgData name="JAIRO FRANCISCO SEOANES LEON" userId="0eb25a33-0650-4a1e-83a5-617b6d8e1a17" providerId="ADAL" clId="{37CFE8EB-C7A4-4AA1-B42B-DB9EDCBDEC5E}" dt="2025-11-10T20:07:41.660" v="575" actId="22"/>
          <ac:spMkLst>
            <pc:docMk/>
            <pc:sldMk cId="3940609885" sldId="396"/>
            <ac:spMk id="7" creationId="{E6006E06-2EAA-7F87-17ED-4C3D59424BD0}"/>
          </ac:spMkLst>
        </pc:spChg>
        <pc:spChg chg="add mod">
          <ac:chgData name="JAIRO FRANCISCO SEOANES LEON" userId="0eb25a33-0650-4a1e-83a5-617b6d8e1a17" providerId="ADAL" clId="{37CFE8EB-C7A4-4AA1-B42B-DB9EDCBDEC5E}" dt="2025-11-10T20:19:38.657" v="612" actId="1076"/>
          <ac:spMkLst>
            <pc:docMk/>
            <pc:sldMk cId="3940609885" sldId="396"/>
            <ac:spMk id="10" creationId="{113C46BA-E7AC-30D6-EDD5-059A7FCB9E84}"/>
          </ac:spMkLst>
        </pc:spChg>
        <pc:spChg chg="del">
          <ac:chgData name="JAIRO FRANCISCO SEOANES LEON" userId="0eb25a33-0650-4a1e-83a5-617b6d8e1a17" providerId="ADAL" clId="{37CFE8EB-C7A4-4AA1-B42B-DB9EDCBDEC5E}" dt="2025-11-10T20:07:53.374" v="579" actId="478"/>
          <ac:spMkLst>
            <pc:docMk/>
            <pc:sldMk cId="3940609885" sldId="396"/>
            <ac:spMk id="11" creationId="{A7A8736A-2F21-BCF9-C44D-48ACBA65E160}"/>
          </ac:spMkLst>
        </pc:spChg>
        <pc:spChg chg="add mod">
          <ac:chgData name="JAIRO FRANCISCO SEOANES LEON" userId="0eb25a33-0650-4a1e-83a5-617b6d8e1a17" providerId="ADAL" clId="{37CFE8EB-C7A4-4AA1-B42B-DB9EDCBDEC5E}" dt="2025-11-10T20:19:49.522" v="613" actId="17032"/>
          <ac:spMkLst>
            <pc:docMk/>
            <pc:sldMk cId="3940609885" sldId="396"/>
            <ac:spMk id="12" creationId="{05CA9E54-99D5-518C-F90E-2ACCB5ACE20B}"/>
          </ac:spMkLst>
        </pc:spChg>
        <pc:spChg chg="add mod">
          <ac:chgData name="JAIRO FRANCISCO SEOANES LEON" userId="0eb25a33-0650-4a1e-83a5-617b6d8e1a17" providerId="ADAL" clId="{37CFE8EB-C7A4-4AA1-B42B-DB9EDCBDEC5E}" dt="2025-11-10T20:19:49.522" v="613" actId="17032"/>
          <ac:spMkLst>
            <pc:docMk/>
            <pc:sldMk cId="3940609885" sldId="396"/>
            <ac:spMk id="15" creationId="{59980B8B-2A7D-2BF1-6846-546597CF0357}"/>
          </ac:spMkLst>
        </pc:spChg>
        <pc:spChg chg="mod">
          <ac:chgData name="JAIRO FRANCISCO SEOANES LEON" userId="0eb25a33-0650-4a1e-83a5-617b6d8e1a17" providerId="ADAL" clId="{37CFE8EB-C7A4-4AA1-B42B-DB9EDCBDEC5E}" dt="2025-11-10T20:19:38.657" v="612" actId="1076"/>
          <ac:spMkLst>
            <pc:docMk/>
            <pc:sldMk cId="3940609885" sldId="396"/>
            <ac:spMk id="16" creationId="{40084A13-7BFE-A6D2-BE16-1C56C8F90012}"/>
          </ac:spMkLst>
        </pc:spChg>
        <pc:spChg chg="del">
          <ac:chgData name="JAIRO FRANCISCO SEOANES LEON" userId="0eb25a33-0650-4a1e-83a5-617b6d8e1a17" providerId="ADAL" clId="{37CFE8EB-C7A4-4AA1-B42B-DB9EDCBDEC5E}" dt="2025-11-10T20:07:26.590" v="568" actId="478"/>
          <ac:spMkLst>
            <pc:docMk/>
            <pc:sldMk cId="3940609885" sldId="396"/>
            <ac:spMk id="18" creationId="{88047B35-7FCF-07A3-B0B7-67DF1ED5B890}"/>
          </ac:spMkLst>
        </pc:spChg>
        <pc:spChg chg="del">
          <ac:chgData name="JAIRO FRANCISCO SEOANES LEON" userId="0eb25a33-0650-4a1e-83a5-617b6d8e1a17" providerId="ADAL" clId="{37CFE8EB-C7A4-4AA1-B42B-DB9EDCBDEC5E}" dt="2025-11-10T20:07:52.350" v="578" actId="478"/>
          <ac:spMkLst>
            <pc:docMk/>
            <pc:sldMk cId="3940609885" sldId="396"/>
            <ac:spMk id="25" creationId="{E6FD4573-42EC-7F26-5D12-4740E6ACE502}"/>
          </ac:spMkLst>
        </pc:spChg>
        <pc:spChg chg="del">
          <ac:chgData name="JAIRO FRANCISCO SEOANES LEON" userId="0eb25a33-0650-4a1e-83a5-617b6d8e1a17" providerId="ADAL" clId="{37CFE8EB-C7A4-4AA1-B42B-DB9EDCBDEC5E}" dt="2025-11-10T20:07:25.282" v="567" actId="478"/>
          <ac:spMkLst>
            <pc:docMk/>
            <pc:sldMk cId="3940609885" sldId="396"/>
            <ac:spMk id="27" creationId="{BDA43E08-469A-8462-7557-75F4841D73C3}"/>
          </ac:spMkLst>
        </pc:spChg>
        <pc:graphicFrameChg chg="add mod modGraphic">
          <ac:chgData name="JAIRO FRANCISCO SEOANES LEON" userId="0eb25a33-0650-4a1e-83a5-617b6d8e1a17" providerId="ADAL" clId="{37CFE8EB-C7A4-4AA1-B42B-DB9EDCBDEC5E}" dt="2025-11-10T20:09:46.837" v="592" actId="1076"/>
          <ac:graphicFrameMkLst>
            <pc:docMk/>
            <pc:sldMk cId="3940609885" sldId="396"/>
            <ac:graphicFrameMk id="8" creationId="{2DBEDFBD-6B98-6871-9E6C-04E26729020F}"/>
          </ac:graphicFrameMkLst>
        </pc:graphicFrameChg>
        <pc:picChg chg="del">
          <ac:chgData name="JAIRO FRANCISCO SEOANES LEON" userId="0eb25a33-0650-4a1e-83a5-617b6d8e1a17" providerId="ADAL" clId="{37CFE8EB-C7A4-4AA1-B42B-DB9EDCBDEC5E}" dt="2025-11-10T20:07:22.435" v="566" actId="478"/>
          <ac:picMkLst>
            <pc:docMk/>
            <pc:sldMk cId="3940609885" sldId="396"/>
            <ac:picMk id="5" creationId="{945EDB92-89EA-4128-DFDF-F0BE0D68B6C4}"/>
          </ac:picMkLst>
        </pc:picChg>
      </pc:sldChg>
      <pc:sldChg chg="addSp delSp modSp add mod modAnim">
        <pc:chgData name="JAIRO FRANCISCO SEOANES LEON" userId="0eb25a33-0650-4a1e-83a5-617b6d8e1a17" providerId="ADAL" clId="{37CFE8EB-C7A4-4AA1-B42B-DB9EDCBDEC5E}" dt="2025-11-10T20:26:23.833" v="666"/>
        <pc:sldMkLst>
          <pc:docMk/>
          <pc:sldMk cId="1205162359" sldId="397"/>
        </pc:sldMkLst>
        <pc:spChg chg="add mod">
          <ac:chgData name="JAIRO FRANCISCO SEOANES LEON" userId="0eb25a33-0650-4a1e-83a5-617b6d8e1a17" providerId="ADAL" clId="{37CFE8EB-C7A4-4AA1-B42B-DB9EDCBDEC5E}" dt="2025-11-10T20:23:34.732" v="637" actId="207"/>
          <ac:spMkLst>
            <pc:docMk/>
            <pc:sldMk cId="1205162359" sldId="397"/>
            <ac:spMk id="4" creationId="{0A3CCD54-9633-CD3D-C8C0-66A394752F43}"/>
          </ac:spMkLst>
        </pc:spChg>
        <pc:spChg chg="del">
          <ac:chgData name="JAIRO FRANCISCO SEOANES LEON" userId="0eb25a33-0650-4a1e-83a5-617b6d8e1a17" providerId="ADAL" clId="{37CFE8EB-C7A4-4AA1-B42B-DB9EDCBDEC5E}" dt="2025-11-10T20:20:39.044" v="615" actId="478"/>
          <ac:spMkLst>
            <pc:docMk/>
            <pc:sldMk cId="1205162359" sldId="397"/>
            <ac:spMk id="10" creationId="{113EAD95-B83F-01DF-58B2-32902439984F}"/>
          </ac:spMkLst>
        </pc:spChg>
        <pc:spChg chg="del">
          <ac:chgData name="JAIRO FRANCISCO SEOANES LEON" userId="0eb25a33-0650-4a1e-83a5-617b6d8e1a17" providerId="ADAL" clId="{37CFE8EB-C7A4-4AA1-B42B-DB9EDCBDEC5E}" dt="2025-11-10T20:20:39.044" v="615" actId="478"/>
          <ac:spMkLst>
            <pc:docMk/>
            <pc:sldMk cId="1205162359" sldId="397"/>
            <ac:spMk id="12" creationId="{F6A13486-6F5A-66AC-C427-91AAFE6338A6}"/>
          </ac:spMkLst>
        </pc:spChg>
        <pc:spChg chg="del">
          <ac:chgData name="JAIRO FRANCISCO SEOANES LEON" userId="0eb25a33-0650-4a1e-83a5-617b6d8e1a17" providerId="ADAL" clId="{37CFE8EB-C7A4-4AA1-B42B-DB9EDCBDEC5E}" dt="2025-11-10T20:20:39.044" v="615" actId="478"/>
          <ac:spMkLst>
            <pc:docMk/>
            <pc:sldMk cId="1205162359" sldId="397"/>
            <ac:spMk id="15" creationId="{341D8EDC-7A06-4FEA-2292-770340EA54C5}"/>
          </ac:spMkLst>
        </pc:spChg>
        <pc:spChg chg="del">
          <ac:chgData name="JAIRO FRANCISCO SEOANES LEON" userId="0eb25a33-0650-4a1e-83a5-617b6d8e1a17" providerId="ADAL" clId="{37CFE8EB-C7A4-4AA1-B42B-DB9EDCBDEC5E}" dt="2025-11-10T20:20:39.044" v="615" actId="478"/>
          <ac:spMkLst>
            <pc:docMk/>
            <pc:sldMk cId="1205162359" sldId="397"/>
            <ac:spMk id="16" creationId="{F83A86CE-E82A-A2FC-4C68-F80DA531E01D}"/>
          </ac:spMkLst>
        </pc:spChg>
        <pc:graphicFrameChg chg="del">
          <ac:chgData name="JAIRO FRANCISCO SEOANES LEON" userId="0eb25a33-0650-4a1e-83a5-617b6d8e1a17" providerId="ADAL" clId="{37CFE8EB-C7A4-4AA1-B42B-DB9EDCBDEC5E}" dt="2025-11-10T20:20:39.044" v="615" actId="478"/>
          <ac:graphicFrameMkLst>
            <pc:docMk/>
            <pc:sldMk cId="1205162359" sldId="397"/>
            <ac:graphicFrameMk id="8" creationId="{F104FFBA-3DEA-604E-92E1-B457B621701C}"/>
          </ac:graphicFrameMkLst>
        </pc:graphicFrameChg>
        <pc:picChg chg="add mod">
          <ac:chgData name="JAIRO FRANCISCO SEOANES LEON" userId="0eb25a33-0650-4a1e-83a5-617b6d8e1a17" providerId="ADAL" clId="{37CFE8EB-C7A4-4AA1-B42B-DB9EDCBDEC5E}" dt="2025-11-10T20:22:30.667" v="629" actId="1076"/>
          <ac:picMkLst>
            <pc:docMk/>
            <pc:sldMk cId="1205162359" sldId="397"/>
            <ac:picMk id="6" creationId="{8E73446D-5742-72B2-987F-5FF65466FB51}"/>
          </ac:picMkLst>
        </pc:picChg>
        <pc:picChg chg="add mod">
          <ac:chgData name="JAIRO FRANCISCO SEOANES LEON" userId="0eb25a33-0650-4a1e-83a5-617b6d8e1a17" providerId="ADAL" clId="{37CFE8EB-C7A4-4AA1-B42B-DB9EDCBDEC5E}" dt="2025-11-10T20:24:17.818" v="642" actId="14100"/>
          <ac:picMkLst>
            <pc:docMk/>
            <pc:sldMk cId="1205162359" sldId="397"/>
            <ac:picMk id="9" creationId="{D9040D11-2AD0-A435-4A9D-0725B9B9B1E9}"/>
          </ac:picMkLst>
        </pc:picChg>
        <pc:picChg chg="add mod">
          <ac:chgData name="JAIRO FRANCISCO SEOANES LEON" userId="0eb25a33-0650-4a1e-83a5-617b6d8e1a17" providerId="ADAL" clId="{37CFE8EB-C7A4-4AA1-B42B-DB9EDCBDEC5E}" dt="2025-11-10T20:24:45.341" v="646" actId="1076"/>
          <ac:picMkLst>
            <pc:docMk/>
            <pc:sldMk cId="1205162359" sldId="397"/>
            <ac:picMk id="17" creationId="{CDE9E1D5-63D3-B0FE-5737-93E304691F15}"/>
          </ac:picMkLst>
        </pc:picChg>
        <pc:picChg chg="add mod">
          <ac:chgData name="JAIRO FRANCISCO SEOANES LEON" userId="0eb25a33-0650-4a1e-83a5-617b6d8e1a17" providerId="ADAL" clId="{37CFE8EB-C7A4-4AA1-B42B-DB9EDCBDEC5E}" dt="2025-11-10T20:25:16.500" v="651" actId="1076"/>
          <ac:picMkLst>
            <pc:docMk/>
            <pc:sldMk cId="1205162359" sldId="397"/>
            <ac:picMk id="19" creationId="{1CF29357-EA61-426C-39E7-5400EF387FD7}"/>
          </ac:picMkLst>
        </pc:picChg>
        <pc:picChg chg="add mod">
          <ac:chgData name="JAIRO FRANCISCO SEOANES LEON" userId="0eb25a33-0650-4a1e-83a5-617b6d8e1a17" providerId="ADAL" clId="{37CFE8EB-C7A4-4AA1-B42B-DB9EDCBDEC5E}" dt="2025-11-10T20:25:47.180" v="654" actId="1076"/>
          <ac:picMkLst>
            <pc:docMk/>
            <pc:sldMk cId="1205162359" sldId="397"/>
            <ac:picMk id="21" creationId="{49EFA77E-F1BB-85DF-9698-B0A749F8BACB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Antipatrones y </a:t>
          </a:r>
          <a:r>
            <a:rPr lang="es-CO" sz="2000" b="1" dirty="0" err="1">
              <a:effectLst/>
              <a:latin typeface="+mn-lt"/>
            </a:rPr>
            <a:t>refactorizacion</a:t>
          </a:r>
          <a:endParaRPr lang="es-CO" sz="2000" b="1" dirty="0">
            <a:effectLst/>
            <a:latin typeface="+mn-lt"/>
          </a:endParaRP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Fundamentos avanzados de diseño orientado a objetos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Antipátrones y refactorización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97EA0C-D54F-48E6-BE7B-D1C8D9331154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ABCFF48A-A529-434E-972E-DB71B4D86A92}">
      <dgm:prSet phldrT="[Texto]" phldr="0"/>
      <dgm:spPr/>
      <dgm:t>
        <a:bodyPr/>
        <a:lstStyle/>
        <a:p>
          <a:r>
            <a:rPr lang="es-MX" dirty="0"/>
            <a:t>Proceso</a:t>
          </a:r>
          <a:endParaRPr lang="es-CO" dirty="0"/>
        </a:p>
      </dgm:t>
    </dgm:pt>
    <dgm:pt modelId="{9ADED1FE-A8DB-4D00-A0CC-B776D39C58CA}" type="parTrans" cxnId="{106250C5-9353-41B8-9179-208ACE5A5E99}">
      <dgm:prSet/>
      <dgm:spPr/>
      <dgm:t>
        <a:bodyPr/>
        <a:lstStyle/>
        <a:p>
          <a:endParaRPr lang="es-CO"/>
        </a:p>
      </dgm:t>
    </dgm:pt>
    <dgm:pt modelId="{BB807EB1-AD51-471F-921D-66355D26F5E0}" type="sibTrans" cxnId="{106250C5-9353-41B8-9179-208ACE5A5E99}">
      <dgm:prSet/>
      <dgm:spPr/>
      <dgm:t>
        <a:bodyPr/>
        <a:lstStyle/>
        <a:p>
          <a:endParaRPr lang="es-CO"/>
        </a:p>
      </dgm:t>
    </dgm:pt>
    <dgm:pt modelId="{911CEE6D-9B72-4F09-B30E-AF0358337FAD}">
      <dgm:prSet phldrT="[Texto]" phldr="0"/>
      <dgm:spPr/>
      <dgm:t>
        <a:bodyPr/>
        <a:lstStyle/>
        <a:p>
          <a:r>
            <a:rPr lang="es-MX" dirty="0"/>
            <a:t>Producto</a:t>
          </a:r>
          <a:endParaRPr lang="es-CO" dirty="0"/>
        </a:p>
      </dgm:t>
    </dgm:pt>
    <dgm:pt modelId="{A459D8CC-5DCC-4394-B8BE-BDF4D5B183B6}" type="parTrans" cxnId="{FA02007E-477B-436D-A154-D98CFF628927}">
      <dgm:prSet/>
      <dgm:spPr/>
      <dgm:t>
        <a:bodyPr/>
        <a:lstStyle/>
        <a:p>
          <a:endParaRPr lang="es-CO"/>
        </a:p>
      </dgm:t>
    </dgm:pt>
    <dgm:pt modelId="{10688A1D-4B55-4D86-AA67-3708C1856E68}" type="sibTrans" cxnId="{FA02007E-477B-436D-A154-D98CFF628927}">
      <dgm:prSet/>
      <dgm:spPr/>
      <dgm:t>
        <a:bodyPr/>
        <a:lstStyle/>
        <a:p>
          <a:endParaRPr lang="es-CO"/>
        </a:p>
      </dgm:t>
    </dgm:pt>
    <dgm:pt modelId="{3976F62A-FF66-46BE-B087-6FD0B7D91589}">
      <dgm:prSet phldrT="[Texto]" phldr="0"/>
      <dgm:spPr/>
      <dgm:t>
        <a:bodyPr/>
        <a:lstStyle/>
        <a:p>
          <a:r>
            <a:rPr lang="es-MX" dirty="0"/>
            <a:t>Calidad</a:t>
          </a:r>
          <a:endParaRPr lang="es-CO" dirty="0"/>
        </a:p>
      </dgm:t>
    </dgm:pt>
    <dgm:pt modelId="{E3A53AA1-D42A-4C16-9B8E-09EF7C0680D4}" type="parTrans" cxnId="{62210549-32BD-492F-A5E7-C9432D974D46}">
      <dgm:prSet/>
      <dgm:spPr/>
      <dgm:t>
        <a:bodyPr/>
        <a:lstStyle/>
        <a:p>
          <a:endParaRPr lang="es-CO"/>
        </a:p>
      </dgm:t>
    </dgm:pt>
    <dgm:pt modelId="{ADDC6172-F476-4D17-959A-D2A2431B697D}" type="sibTrans" cxnId="{62210549-32BD-492F-A5E7-C9432D974D46}">
      <dgm:prSet/>
      <dgm:spPr/>
      <dgm:t>
        <a:bodyPr/>
        <a:lstStyle/>
        <a:p>
          <a:endParaRPr lang="es-CO"/>
        </a:p>
      </dgm:t>
    </dgm:pt>
    <dgm:pt modelId="{10201DB4-14E5-4313-AEA1-DA5D47205BCD}" type="pres">
      <dgm:prSet presAssocID="{C197EA0C-D54F-48E6-BE7B-D1C8D9331154}" presName="linearFlow" presStyleCnt="0">
        <dgm:presLayoutVars>
          <dgm:dir/>
          <dgm:resizeHandles val="exact"/>
        </dgm:presLayoutVars>
      </dgm:prSet>
      <dgm:spPr/>
    </dgm:pt>
    <dgm:pt modelId="{429D6A48-C846-42E3-8C8F-227537369170}" type="pres">
      <dgm:prSet presAssocID="{ABCFF48A-A529-434E-972E-DB71B4D86A92}" presName="node" presStyleLbl="node1" presStyleIdx="0" presStyleCnt="3">
        <dgm:presLayoutVars>
          <dgm:bulletEnabled val="1"/>
        </dgm:presLayoutVars>
      </dgm:prSet>
      <dgm:spPr/>
    </dgm:pt>
    <dgm:pt modelId="{A89F8C3E-C469-4B1E-834A-2DFFCA72C702}" type="pres">
      <dgm:prSet presAssocID="{BB807EB1-AD51-471F-921D-66355D26F5E0}" presName="spacerL" presStyleCnt="0"/>
      <dgm:spPr/>
    </dgm:pt>
    <dgm:pt modelId="{84B96D23-7001-4F1F-9E5F-6443A88CB906}" type="pres">
      <dgm:prSet presAssocID="{BB807EB1-AD51-471F-921D-66355D26F5E0}" presName="sibTrans" presStyleLbl="sibTrans2D1" presStyleIdx="0" presStyleCnt="2"/>
      <dgm:spPr/>
    </dgm:pt>
    <dgm:pt modelId="{7B330C95-6ECE-45F9-B4E4-23FEA82966A6}" type="pres">
      <dgm:prSet presAssocID="{BB807EB1-AD51-471F-921D-66355D26F5E0}" presName="spacerR" presStyleCnt="0"/>
      <dgm:spPr/>
    </dgm:pt>
    <dgm:pt modelId="{99BDF374-23D2-4997-81A9-1D5E336B8AD4}" type="pres">
      <dgm:prSet presAssocID="{911CEE6D-9B72-4F09-B30E-AF0358337FAD}" presName="node" presStyleLbl="node1" presStyleIdx="1" presStyleCnt="3">
        <dgm:presLayoutVars>
          <dgm:bulletEnabled val="1"/>
        </dgm:presLayoutVars>
      </dgm:prSet>
      <dgm:spPr/>
    </dgm:pt>
    <dgm:pt modelId="{15EC47FE-8E02-45AD-9DED-8475D9CDB604}" type="pres">
      <dgm:prSet presAssocID="{10688A1D-4B55-4D86-AA67-3708C1856E68}" presName="spacerL" presStyleCnt="0"/>
      <dgm:spPr/>
    </dgm:pt>
    <dgm:pt modelId="{813B356C-59A6-452C-91A8-6AB5485F7A47}" type="pres">
      <dgm:prSet presAssocID="{10688A1D-4B55-4D86-AA67-3708C1856E68}" presName="sibTrans" presStyleLbl="sibTrans2D1" presStyleIdx="1" presStyleCnt="2"/>
      <dgm:spPr/>
    </dgm:pt>
    <dgm:pt modelId="{ADFC9FA4-9D2F-432B-B519-E2CE1455025D}" type="pres">
      <dgm:prSet presAssocID="{10688A1D-4B55-4D86-AA67-3708C1856E68}" presName="spacerR" presStyleCnt="0"/>
      <dgm:spPr/>
    </dgm:pt>
    <dgm:pt modelId="{88C2B0B0-79F1-413F-8C50-347CAE932CBE}" type="pres">
      <dgm:prSet presAssocID="{3976F62A-FF66-46BE-B087-6FD0B7D91589}" presName="node" presStyleLbl="node1" presStyleIdx="2" presStyleCnt="3">
        <dgm:presLayoutVars>
          <dgm:bulletEnabled val="1"/>
        </dgm:presLayoutVars>
      </dgm:prSet>
      <dgm:spPr/>
    </dgm:pt>
  </dgm:ptLst>
  <dgm:cxnLst>
    <dgm:cxn modelId="{8EE6E326-4A44-48D7-BC27-9CA128000CD7}" type="presOf" srcId="{C197EA0C-D54F-48E6-BE7B-D1C8D9331154}" destId="{10201DB4-14E5-4313-AEA1-DA5D47205BCD}" srcOrd="0" destOrd="0" presId="urn:microsoft.com/office/officeart/2005/8/layout/equation1"/>
    <dgm:cxn modelId="{9142DE29-D8B0-48FA-B968-EA8BE07EAD8C}" type="presOf" srcId="{BB807EB1-AD51-471F-921D-66355D26F5E0}" destId="{84B96D23-7001-4F1F-9E5F-6443A88CB906}" srcOrd="0" destOrd="0" presId="urn:microsoft.com/office/officeart/2005/8/layout/equation1"/>
    <dgm:cxn modelId="{62210549-32BD-492F-A5E7-C9432D974D46}" srcId="{C197EA0C-D54F-48E6-BE7B-D1C8D9331154}" destId="{3976F62A-FF66-46BE-B087-6FD0B7D91589}" srcOrd="2" destOrd="0" parTransId="{E3A53AA1-D42A-4C16-9B8E-09EF7C0680D4}" sibTransId="{ADDC6172-F476-4D17-959A-D2A2431B697D}"/>
    <dgm:cxn modelId="{51EEFF6D-FCF1-436A-80B5-5C6519E405BA}" type="presOf" srcId="{911CEE6D-9B72-4F09-B30E-AF0358337FAD}" destId="{99BDF374-23D2-4997-81A9-1D5E336B8AD4}" srcOrd="0" destOrd="0" presId="urn:microsoft.com/office/officeart/2005/8/layout/equation1"/>
    <dgm:cxn modelId="{FA02007E-477B-436D-A154-D98CFF628927}" srcId="{C197EA0C-D54F-48E6-BE7B-D1C8D9331154}" destId="{911CEE6D-9B72-4F09-B30E-AF0358337FAD}" srcOrd="1" destOrd="0" parTransId="{A459D8CC-5DCC-4394-B8BE-BDF4D5B183B6}" sibTransId="{10688A1D-4B55-4D86-AA67-3708C1856E68}"/>
    <dgm:cxn modelId="{F6E5A97E-AE10-49BD-B274-598EBA0899B6}" type="presOf" srcId="{ABCFF48A-A529-434E-972E-DB71B4D86A92}" destId="{429D6A48-C846-42E3-8C8F-227537369170}" srcOrd="0" destOrd="0" presId="urn:microsoft.com/office/officeart/2005/8/layout/equation1"/>
    <dgm:cxn modelId="{97644CB8-4C15-4C01-A417-2C1EBF803CD9}" type="presOf" srcId="{3976F62A-FF66-46BE-B087-6FD0B7D91589}" destId="{88C2B0B0-79F1-413F-8C50-347CAE932CBE}" srcOrd="0" destOrd="0" presId="urn:microsoft.com/office/officeart/2005/8/layout/equation1"/>
    <dgm:cxn modelId="{106250C5-9353-41B8-9179-208ACE5A5E99}" srcId="{C197EA0C-D54F-48E6-BE7B-D1C8D9331154}" destId="{ABCFF48A-A529-434E-972E-DB71B4D86A92}" srcOrd="0" destOrd="0" parTransId="{9ADED1FE-A8DB-4D00-A0CC-B776D39C58CA}" sibTransId="{BB807EB1-AD51-471F-921D-66355D26F5E0}"/>
    <dgm:cxn modelId="{D5E20AEC-BB5F-44D1-8CD3-9D341BAA3D0F}" type="presOf" srcId="{10688A1D-4B55-4D86-AA67-3708C1856E68}" destId="{813B356C-59A6-452C-91A8-6AB5485F7A47}" srcOrd="0" destOrd="0" presId="urn:microsoft.com/office/officeart/2005/8/layout/equation1"/>
    <dgm:cxn modelId="{F0F10F26-171B-4CB8-9960-CAB0AED0E1D7}" type="presParOf" srcId="{10201DB4-14E5-4313-AEA1-DA5D47205BCD}" destId="{429D6A48-C846-42E3-8C8F-227537369170}" srcOrd="0" destOrd="0" presId="urn:microsoft.com/office/officeart/2005/8/layout/equation1"/>
    <dgm:cxn modelId="{54F97507-BB1F-4929-9A34-7481979E2414}" type="presParOf" srcId="{10201DB4-14E5-4313-AEA1-DA5D47205BCD}" destId="{A89F8C3E-C469-4B1E-834A-2DFFCA72C702}" srcOrd="1" destOrd="0" presId="urn:microsoft.com/office/officeart/2005/8/layout/equation1"/>
    <dgm:cxn modelId="{BCE96DB5-9491-49F5-810D-CFC8EBD1C7E6}" type="presParOf" srcId="{10201DB4-14E5-4313-AEA1-DA5D47205BCD}" destId="{84B96D23-7001-4F1F-9E5F-6443A88CB906}" srcOrd="2" destOrd="0" presId="urn:microsoft.com/office/officeart/2005/8/layout/equation1"/>
    <dgm:cxn modelId="{A9B949B0-3369-4455-B5C9-7EDB5FD133A4}" type="presParOf" srcId="{10201DB4-14E5-4313-AEA1-DA5D47205BCD}" destId="{7B330C95-6ECE-45F9-B4E4-23FEA82966A6}" srcOrd="3" destOrd="0" presId="urn:microsoft.com/office/officeart/2005/8/layout/equation1"/>
    <dgm:cxn modelId="{4B579DA1-8B5F-4532-9292-6E2D472BAD3E}" type="presParOf" srcId="{10201DB4-14E5-4313-AEA1-DA5D47205BCD}" destId="{99BDF374-23D2-4997-81A9-1D5E336B8AD4}" srcOrd="4" destOrd="0" presId="urn:microsoft.com/office/officeart/2005/8/layout/equation1"/>
    <dgm:cxn modelId="{C2B695D4-2362-4B20-96CC-21EBE3718AAA}" type="presParOf" srcId="{10201DB4-14E5-4313-AEA1-DA5D47205BCD}" destId="{15EC47FE-8E02-45AD-9DED-8475D9CDB604}" srcOrd="5" destOrd="0" presId="urn:microsoft.com/office/officeart/2005/8/layout/equation1"/>
    <dgm:cxn modelId="{92BBB529-4564-409A-AE39-8E7FB9002477}" type="presParOf" srcId="{10201DB4-14E5-4313-AEA1-DA5D47205BCD}" destId="{813B356C-59A6-452C-91A8-6AB5485F7A47}" srcOrd="6" destOrd="0" presId="urn:microsoft.com/office/officeart/2005/8/layout/equation1"/>
    <dgm:cxn modelId="{D28B1C02-607D-4E01-ACC1-775E9995949E}" type="presParOf" srcId="{10201DB4-14E5-4313-AEA1-DA5D47205BCD}" destId="{ADFC9FA4-9D2F-432B-B519-E2CE1455025D}" srcOrd="7" destOrd="0" presId="urn:microsoft.com/office/officeart/2005/8/layout/equation1"/>
    <dgm:cxn modelId="{3433DAA7-2D33-4BF4-BDF7-95F2213CD0BE}" type="presParOf" srcId="{10201DB4-14E5-4313-AEA1-DA5D47205BCD}" destId="{88C2B0B0-79F1-413F-8C50-347CAE932CBE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8A865D-C832-4909-BCB5-D98D63635470}" type="doc">
      <dgm:prSet loTypeId="urn:microsoft.com/office/officeart/2005/8/layout/hList7" loCatId="list" qsTypeId="urn:microsoft.com/office/officeart/2005/8/quickstyle/simple1" qsCatId="simple" csTypeId="urn:microsoft.com/office/officeart/2005/8/colors/colorful5" csCatId="colorful" phldr="1"/>
      <dgm:spPr/>
    </dgm:pt>
    <dgm:pt modelId="{D5729898-1739-44A4-B0C3-492398CFDFDC}">
      <dgm:prSet phldrT="[Texto]" custT="1"/>
      <dgm:spPr/>
      <dgm:t>
        <a:bodyPr/>
        <a:lstStyle/>
        <a:p>
          <a:r>
            <a:rPr lang="es-MX" sz="1600" dirty="0"/>
            <a:t>Principios y Fundamentos de POO</a:t>
          </a:r>
        </a:p>
        <a:p>
          <a:endParaRPr lang="es-MX" sz="1600" dirty="0"/>
        </a:p>
      </dgm:t>
    </dgm:pt>
    <dgm:pt modelId="{6A85CF08-ECA4-4570-9930-784BC5CC9C94}" type="parTrans" cxnId="{9386208D-4C01-4083-A822-5871DC2F2CC4}">
      <dgm:prSet/>
      <dgm:spPr/>
      <dgm:t>
        <a:bodyPr/>
        <a:lstStyle/>
        <a:p>
          <a:endParaRPr lang="es-CO"/>
        </a:p>
      </dgm:t>
    </dgm:pt>
    <dgm:pt modelId="{24C29094-6A3B-4171-8317-A4507AB62160}" type="sibTrans" cxnId="{9386208D-4C01-4083-A822-5871DC2F2CC4}">
      <dgm:prSet/>
      <dgm:spPr/>
      <dgm:t>
        <a:bodyPr/>
        <a:lstStyle/>
        <a:p>
          <a:endParaRPr lang="es-CO"/>
        </a:p>
      </dgm:t>
    </dgm:pt>
    <dgm:pt modelId="{81509BA0-E806-4E88-A0E4-CAC7CB10F99E}">
      <dgm:prSet phldrT="[Texto]" custT="1"/>
      <dgm:spPr/>
      <dgm:t>
        <a:bodyPr/>
        <a:lstStyle/>
        <a:p>
          <a:r>
            <a:rPr lang="es-MX" sz="1600" dirty="0"/>
            <a:t>Fundamentos UML</a:t>
          </a:r>
          <a:endParaRPr lang="es-CO" sz="1600" dirty="0"/>
        </a:p>
      </dgm:t>
    </dgm:pt>
    <dgm:pt modelId="{313C90ED-5974-4F9B-95EF-52823089B029}" type="parTrans" cxnId="{56962C09-7709-4E2C-A463-AA970E81920B}">
      <dgm:prSet/>
      <dgm:spPr/>
      <dgm:t>
        <a:bodyPr/>
        <a:lstStyle/>
        <a:p>
          <a:endParaRPr lang="es-CO"/>
        </a:p>
      </dgm:t>
    </dgm:pt>
    <dgm:pt modelId="{F98777CE-45E3-4491-9693-C36E93AE4E17}" type="sibTrans" cxnId="{56962C09-7709-4E2C-A463-AA970E81920B}">
      <dgm:prSet/>
      <dgm:spPr/>
      <dgm:t>
        <a:bodyPr/>
        <a:lstStyle/>
        <a:p>
          <a:endParaRPr lang="es-CO"/>
        </a:p>
      </dgm:t>
    </dgm:pt>
    <dgm:pt modelId="{253FCEDC-59FF-43F8-A236-149E54EE19AF}">
      <dgm:prSet phldrT="[Texto]" custT="1"/>
      <dgm:spPr/>
      <dgm:t>
        <a:bodyPr/>
        <a:lstStyle/>
        <a:p>
          <a:r>
            <a:rPr lang="es-MX" sz="1600" dirty="0"/>
            <a:t>Principios de diseño de software</a:t>
          </a:r>
          <a:endParaRPr lang="es-CO" sz="1600" dirty="0"/>
        </a:p>
      </dgm:t>
    </dgm:pt>
    <dgm:pt modelId="{03208A76-00C5-4B31-A846-9E9EC8D0ACE9}" type="parTrans" cxnId="{F884B14B-337D-4C03-B7E5-F34899C96AE3}">
      <dgm:prSet/>
      <dgm:spPr/>
      <dgm:t>
        <a:bodyPr/>
        <a:lstStyle/>
        <a:p>
          <a:endParaRPr lang="es-CO"/>
        </a:p>
      </dgm:t>
    </dgm:pt>
    <dgm:pt modelId="{F58C11A9-C80E-4FC9-A1F9-F32AF35F73ED}" type="sibTrans" cxnId="{F884B14B-337D-4C03-B7E5-F34899C96AE3}">
      <dgm:prSet/>
      <dgm:spPr/>
      <dgm:t>
        <a:bodyPr/>
        <a:lstStyle/>
        <a:p>
          <a:endParaRPr lang="es-CO"/>
        </a:p>
      </dgm:t>
    </dgm:pt>
    <dgm:pt modelId="{D48E920D-DF61-4C17-8BE9-CC1A6B2188F0}">
      <dgm:prSet phldrT="[Texto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dirty="0"/>
            <a:t>Patrones de diseño</a:t>
          </a:r>
          <a:endParaRPr lang="es-CO" sz="1600" dirty="0"/>
        </a:p>
      </dgm:t>
    </dgm:pt>
    <dgm:pt modelId="{D38C1D1D-0EED-4DB6-824D-9A7BC023596D}" type="parTrans" cxnId="{BF7E5351-74C2-440C-A044-8903A2562C3C}">
      <dgm:prSet/>
      <dgm:spPr/>
      <dgm:t>
        <a:bodyPr/>
        <a:lstStyle/>
        <a:p>
          <a:endParaRPr lang="es-MX"/>
        </a:p>
      </dgm:t>
    </dgm:pt>
    <dgm:pt modelId="{0C00C6E3-4F80-415E-9307-FC7A96451842}" type="sibTrans" cxnId="{BF7E5351-74C2-440C-A044-8903A2562C3C}">
      <dgm:prSet/>
      <dgm:spPr/>
      <dgm:t>
        <a:bodyPr/>
        <a:lstStyle/>
        <a:p>
          <a:endParaRPr lang="es-MX"/>
        </a:p>
      </dgm:t>
    </dgm:pt>
    <dgm:pt modelId="{3F80A8D8-438F-417F-8B53-9BFEEF7CFC1E}" type="pres">
      <dgm:prSet presAssocID="{558A865D-C832-4909-BCB5-D98D63635470}" presName="Name0" presStyleCnt="0">
        <dgm:presLayoutVars>
          <dgm:dir/>
          <dgm:resizeHandles val="exact"/>
        </dgm:presLayoutVars>
      </dgm:prSet>
      <dgm:spPr/>
    </dgm:pt>
    <dgm:pt modelId="{CC5CF5EF-CE99-4E50-8AEA-09C08DAA0F7F}" type="pres">
      <dgm:prSet presAssocID="{558A865D-C832-4909-BCB5-D98D63635470}" presName="fgShape" presStyleLbl="fgShp" presStyleIdx="0" presStyleCnt="1"/>
      <dgm:spPr/>
    </dgm:pt>
    <dgm:pt modelId="{C3969C8F-9D89-4082-B181-6FF7DB3BAA5F}" type="pres">
      <dgm:prSet presAssocID="{558A865D-C832-4909-BCB5-D98D63635470}" presName="linComp" presStyleCnt="0"/>
      <dgm:spPr/>
    </dgm:pt>
    <dgm:pt modelId="{E340AFF0-72D2-4FF0-81FD-AC934D61CC97}" type="pres">
      <dgm:prSet presAssocID="{D5729898-1739-44A4-B0C3-492398CFDFDC}" presName="compNode" presStyleCnt="0"/>
      <dgm:spPr/>
    </dgm:pt>
    <dgm:pt modelId="{0E70F4A6-6194-4625-BE14-0CAAD62FE2C5}" type="pres">
      <dgm:prSet presAssocID="{D5729898-1739-44A4-B0C3-492398CFDFDC}" presName="bkgdShape" presStyleLbl="node1" presStyleIdx="0" presStyleCnt="4" custLinFactNeighborX="-1525" custLinFactNeighborY="33748"/>
      <dgm:spPr/>
    </dgm:pt>
    <dgm:pt modelId="{A0895DC1-70BE-4DBF-967B-BA4303F2629A}" type="pres">
      <dgm:prSet presAssocID="{D5729898-1739-44A4-B0C3-492398CFDFDC}" presName="nodeTx" presStyleLbl="node1" presStyleIdx="0" presStyleCnt="4">
        <dgm:presLayoutVars>
          <dgm:bulletEnabled val="1"/>
        </dgm:presLayoutVars>
      </dgm:prSet>
      <dgm:spPr/>
    </dgm:pt>
    <dgm:pt modelId="{B38231E6-B976-4419-B7D5-96B99D4C538B}" type="pres">
      <dgm:prSet presAssocID="{D5729898-1739-44A4-B0C3-492398CFDFDC}" presName="invisiNode" presStyleLbl="node1" presStyleIdx="0" presStyleCnt="4"/>
      <dgm:spPr/>
    </dgm:pt>
    <dgm:pt modelId="{0D8ACC05-7D59-4846-84D9-29AC89C21013}" type="pres">
      <dgm:prSet presAssocID="{D5729898-1739-44A4-B0C3-492398CFDFDC}" presName="imagNode" presStyleLbl="fgImgPlace1" presStyleIdx="0" presStyleCnt="4" custScaleX="102917" custScaleY="955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5D9C874F-FE55-4CEF-94BA-DAE0E4535BAF}" type="pres">
      <dgm:prSet presAssocID="{24C29094-6A3B-4171-8317-A4507AB62160}" presName="sibTrans" presStyleLbl="sibTrans2D1" presStyleIdx="0" presStyleCnt="0"/>
      <dgm:spPr/>
    </dgm:pt>
    <dgm:pt modelId="{B197867F-4B4B-4D67-9257-3B3A9D385391}" type="pres">
      <dgm:prSet presAssocID="{81509BA0-E806-4E88-A0E4-CAC7CB10F99E}" presName="compNode" presStyleCnt="0"/>
      <dgm:spPr/>
    </dgm:pt>
    <dgm:pt modelId="{748E314B-E6A6-4824-9E72-C8AF4B307571}" type="pres">
      <dgm:prSet presAssocID="{81509BA0-E806-4E88-A0E4-CAC7CB10F99E}" presName="bkgdShape" presStyleLbl="node1" presStyleIdx="1" presStyleCnt="4" custLinFactNeighborX="629" custLinFactNeighborY="11746"/>
      <dgm:spPr/>
    </dgm:pt>
    <dgm:pt modelId="{40FACAB0-033F-4680-9003-16C6009D57BE}" type="pres">
      <dgm:prSet presAssocID="{81509BA0-E806-4E88-A0E4-CAC7CB10F99E}" presName="nodeTx" presStyleLbl="node1" presStyleIdx="1" presStyleCnt="4">
        <dgm:presLayoutVars>
          <dgm:bulletEnabled val="1"/>
        </dgm:presLayoutVars>
      </dgm:prSet>
      <dgm:spPr/>
    </dgm:pt>
    <dgm:pt modelId="{4E5B0537-61D1-4AD3-8D0F-AB0940787C39}" type="pres">
      <dgm:prSet presAssocID="{81509BA0-E806-4E88-A0E4-CAC7CB10F99E}" presName="invisiNode" presStyleLbl="node1" presStyleIdx="1" presStyleCnt="4"/>
      <dgm:spPr/>
    </dgm:pt>
    <dgm:pt modelId="{6112A5E6-4415-4D56-8D1F-73E868F89019}" type="pres">
      <dgm:prSet presAssocID="{81509BA0-E806-4E88-A0E4-CAC7CB10F99E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8D09A22C-AF29-4654-B3B3-F75A8B607531}" type="pres">
      <dgm:prSet presAssocID="{F98777CE-45E3-4491-9693-C36E93AE4E17}" presName="sibTrans" presStyleLbl="sibTrans2D1" presStyleIdx="0" presStyleCnt="0"/>
      <dgm:spPr/>
    </dgm:pt>
    <dgm:pt modelId="{432D9AD4-39D2-4CF4-9FEA-D310D569C246}" type="pres">
      <dgm:prSet presAssocID="{253FCEDC-59FF-43F8-A236-149E54EE19AF}" presName="compNode" presStyleCnt="0"/>
      <dgm:spPr/>
    </dgm:pt>
    <dgm:pt modelId="{2FD37943-80B2-4986-BDE7-8218021FD4FD}" type="pres">
      <dgm:prSet presAssocID="{253FCEDC-59FF-43F8-A236-149E54EE19AF}" presName="bkgdShape" presStyleLbl="node1" presStyleIdx="2" presStyleCnt="4"/>
      <dgm:spPr/>
    </dgm:pt>
    <dgm:pt modelId="{59D572B6-A320-4FA7-A8AA-92A1C1ACE5E2}" type="pres">
      <dgm:prSet presAssocID="{253FCEDC-59FF-43F8-A236-149E54EE19AF}" presName="nodeTx" presStyleLbl="node1" presStyleIdx="2" presStyleCnt="4">
        <dgm:presLayoutVars>
          <dgm:bulletEnabled val="1"/>
        </dgm:presLayoutVars>
      </dgm:prSet>
      <dgm:spPr/>
    </dgm:pt>
    <dgm:pt modelId="{988F800B-8AF7-489B-9808-3AAB5652C55E}" type="pres">
      <dgm:prSet presAssocID="{253FCEDC-59FF-43F8-A236-149E54EE19AF}" presName="invisiNode" presStyleLbl="node1" presStyleIdx="2" presStyleCnt="4"/>
      <dgm:spPr/>
    </dgm:pt>
    <dgm:pt modelId="{611EEBB7-D5B9-4B9C-B574-00D2D353AAD1}" type="pres">
      <dgm:prSet presAssocID="{253FCEDC-59FF-43F8-A236-149E54EE19AF}" presName="imagNode" presStyleLbl="fgImgPlace1" presStyleIdx="2" presStyleCnt="4" custLinFactNeighborX="-834" custLinFactNeighborY="-2084"/>
      <dgm:spPr>
        <a:blipFill>
          <a:blip xmlns:r="http://schemas.openxmlformats.org/officeDocument/2006/relationships" r:embed="rId3"/>
          <a:srcRect/>
          <a:stretch>
            <a:fillRect l="-4000" r="-4000"/>
          </a:stretch>
        </a:blipFill>
      </dgm:spPr>
    </dgm:pt>
    <dgm:pt modelId="{04B4C528-B835-4842-A0D6-0E65F4F90B5B}" type="pres">
      <dgm:prSet presAssocID="{F58C11A9-C80E-4FC9-A1F9-F32AF35F73ED}" presName="sibTrans" presStyleLbl="sibTrans2D1" presStyleIdx="0" presStyleCnt="0"/>
      <dgm:spPr/>
    </dgm:pt>
    <dgm:pt modelId="{6C9AEEBC-31D3-471C-9727-DFDB6FB5C0AA}" type="pres">
      <dgm:prSet presAssocID="{D48E920D-DF61-4C17-8BE9-CC1A6B2188F0}" presName="compNode" presStyleCnt="0"/>
      <dgm:spPr/>
    </dgm:pt>
    <dgm:pt modelId="{CF16D77F-53F7-4661-BD06-527C8964B40B}" type="pres">
      <dgm:prSet presAssocID="{D48E920D-DF61-4C17-8BE9-CC1A6B2188F0}" presName="bkgdShape" presStyleLbl="node1" presStyleIdx="3" presStyleCnt="4"/>
      <dgm:spPr/>
    </dgm:pt>
    <dgm:pt modelId="{5152DA7C-9802-4683-B243-52CDF8CFA6CD}" type="pres">
      <dgm:prSet presAssocID="{D48E920D-DF61-4C17-8BE9-CC1A6B2188F0}" presName="nodeTx" presStyleLbl="node1" presStyleIdx="3" presStyleCnt="4">
        <dgm:presLayoutVars>
          <dgm:bulletEnabled val="1"/>
        </dgm:presLayoutVars>
      </dgm:prSet>
      <dgm:spPr/>
    </dgm:pt>
    <dgm:pt modelId="{4BA54FA9-6338-45C5-80EA-BF0C410B6A9D}" type="pres">
      <dgm:prSet presAssocID="{D48E920D-DF61-4C17-8BE9-CC1A6B2188F0}" presName="invisiNode" presStyleLbl="node1" presStyleIdx="3" presStyleCnt="4"/>
      <dgm:spPr/>
    </dgm:pt>
    <dgm:pt modelId="{0EC7376B-AF5D-430B-9F3B-792F2AFA8F9F}" type="pres">
      <dgm:prSet presAssocID="{D48E920D-DF61-4C17-8BE9-CC1A6B2188F0}" presName="imagNode" presStyleLbl="fgImgPlace1" presStyleIdx="3" presStyleCnt="4" custLinFactNeighborX="-521" custLinFactNeighborY="-2084"/>
      <dgm:spPr>
        <a:blipFill>
          <a:blip xmlns:r="http://schemas.openxmlformats.org/officeDocument/2006/relationships" r:embed="rId4"/>
          <a:srcRect/>
          <a:stretch>
            <a:fillRect l="-22000" r="-22000"/>
          </a:stretch>
        </a:blipFill>
      </dgm:spPr>
    </dgm:pt>
  </dgm:ptLst>
  <dgm:cxnLst>
    <dgm:cxn modelId="{56962C09-7709-4E2C-A463-AA970E81920B}" srcId="{558A865D-C832-4909-BCB5-D98D63635470}" destId="{81509BA0-E806-4E88-A0E4-CAC7CB10F99E}" srcOrd="1" destOrd="0" parTransId="{313C90ED-5974-4F9B-95EF-52823089B029}" sibTransId="{F98777CE-45E3-4491-9693-C36E93AE4E17}"/>
    <dgm:cxn modelId="{19B7C40B-55CA-40D7-AA1C-BF4AF2235F54}" type="presOf" srcId="{D48E920D-DF61-4C17-8BE9-CC1A6B2188F0}" destId="{CF16D77F-53F7-4661-BD06-527C8964B40B}" srcOrd="0" destOrd="0" presId="urn:microsoft.com/office/officeart/2005/8/layout/hList7"/>
    <dgm:cxn modelId="{DE86B221-C1BF-4C6E-AEE2-DD7D9F92B5EF}" type="presOf" srcId="{D48E920D-DF61-4C17-8BE9-CC1A6B2188F0}" destId="{5152DA7C-9802-4683-B243-52CDF8CFA6CD}" srcOrd="1" destOrd="0" presId="urn:microsoft.com/office/officeart/2005/8/layout/hList7"/>
    <dgm:cxn modelId="{7D51D425-464B-436D-A5B5-81589F35D289}" type="presOf" srcId="{F58C11A9-C80E-4FC9-A1F9-F32AF35F73ED}" destId="{04B4C528-B835-4842-A0D6-0E65F4F90B5B}" srcOrd="0" destOrd="0" presId="urn:microsoft.com/office/officeart/2005/8/layout/hList7"/>
    <dgm:cxn modelId="{9B4E9E27-8F56-44E9-8358-F66DDF5C74EA}" type="presOf" srcId="{24C29094-6A3B-4171-8317-A4507AB62160}" destId="{5D9C874F-FE55-4CEF-94BA-DAE0E4535BAF}" srcOrd="0" destOrd="0" presId="urn:microsoft.com/office/officeart/2005/8/layout/hList7"/>
    <dgm:cxn modelId="{1B42A64B-445C-45B7-9AB2-5A90C5E7560D}" type="presOf" srcId="{253FCEDC-59FF-43F8-A236-149E54EE19AF}" destId="{2FD37943-80B2-4986-BDE7-8218021FD4FD}" srcOrd="0" destOrd="0" presId="urn:microsoft.com/office/officeart/2005/8/layout/hList7"/>
    <dgm:cxn modelId="{F884B14B-337D-4C03-B7E5-F34899C96AE3}" srcId="{558A865D-C832-4909-BCB5-D98D63635470}" destId="{253FCEDC-59FF-43F8-A236-149E54EE19AF}" srcOrd="2" destOrd="0" parTransId="{03208A76-00C5-4B31-A846-9E9EC8D0ACE9}" sibTransId="{F58C11A9-C80E-4FC9-A1F9-F32AF35F73ED}"/>
    <dgm:cxn modelId="{6E85B34F-D77A-45D6-A702-51D633FBAB3E}" type="presOf" srcId="{81509BA0-E806-4E88-A0E4-CAC7CB10F99E}" destId="{748E314B-E6A6-4824-9E72-C8AF4B307571}" srcOrd="0" destOrd="0" presId="urn:microsoft.com/office/officeart/2005/8/layout/hList7"/>
    <dgm:cxn modelId="{BF7E5351-74C2-440C-A044-8903A2562C3C}" srcId="{558A865D-C832-4909-BCB5-D98D63635470}" destId="{D48E920D-DF61-4C17-8BE9-CC1A6B2188F0}" srcOrd="3" destOrd="0" parTransId="{D38C1D1D-0EED-4DB6-824D-9A7BC023596D}" sibTransId="{0C00C6E3-4F80-415E-9307-FC7A96451842}"/>
    <dgm:cxn modelId="{9386208D-4C01-4083-A822-5871DC2F2CC4}" srcId="{558A865D-C832-4909-BCB5-D98D63635470}" destId="{D5729898-1739-44A4-B0C3-492398CFDFDC}" srcOrd="0" destOrd="0" parTransId="{6A85CF08-ECA4-4570-9930-784BC5CC9C94}" sibTransId="{24C29094-6A3B-4171-8317-A4507AB62160}"/>
    <dgm:cxn modelId="{DFCBFB90-3324-45F1-9050-CC476C8B4F84}" type="presOf" srcId="{D5729898-1739-44A4-B0C3-492398CFDFDC}" destId="{0E70F4A6-6194-4625-BE14-0CAAD62FE2C5}" srcOrd="0" destOrd="0" presId="urn:microsoft.com/office/officeart/2005/8/layout/hList7"/>
    <dgm:cxn modelId="{F00874A3-986E-43C3-95EE-FF212906AF7A}" type="presOf" srcId="{D5729898-1739-44A4-B0C3-492398CFDFDC}" destId="{A0895DC1-70BE-4DBF-967B-BA4303F2629A}" srcOrd="1" destOrd="0" presId="urn:microsoft.com/office/officeart/2005/8/layout/hList7"/>
    <dgm:cxn modelId="{DA1806A7-E27A-46D5-BEB5-F73C4DCDFF1D}" type="presOf" srcId="{558A865D-C832-4909-BCB5-D98D63635470}" destId="{3F80A8D8-438F-417F-8B53-9BFEEF7CFC1E}" srcOrd="0" destOrd="0" presId="urn:microsoft.com/office/officeart/2005/8/layout/hList7"/>
    <dgm:cxn modelId="{7765ADBA-B191-490A-A614-B1DFE4D8EBB6}" type="presOf" srcId="{F98777CE-45E3-4491-9693-C36E93AE4E17}" destId="{8D09A22C-AF29-4654-B3B3-F75A8B607531}" srcOrd="0" destOrd="0" presId="urn:microsoft.com/office/officeart/2005/8/layout/hList7"/>
    <dgm:cxn modelId="{D5E7AFBD-30AC-44D2-B5A2-6EC6CC41A5B9}" type="presOf" srcId="{81509BA0-E806-4E88-A0E4-CAC7CB10F99E}" destId="{40FACAB0-033F-4680-9003-16C6009D57BE}" srcOrd="1" destOrd="0" presId="urn:microsoft.com/office/officeart/2005/8/layout/hList7"/>
    <dgm:cxn modelId="{CCE400FF-2260-4709-9594-EB8ADA0A26E1}" type="presOf" srcId="{253FCEDC-59FF-43F8-A236-149E54EE19AF}" destId="{59D572B6-A320-4FA7-A8AA-92A1C1ACE5E2}" srcOrd="1" destOrd="0" presId="urn:microsoft.com/office/officeart/2005/8/layout/hList7"/>
    <dgm:cxn modelId="{408C6ED4-B75D-4415-8AB2-F937D0B68F0F}" type="presParOf" srcId="{3F80A8D8-438F-417F-8B53-9BFEEF7CFC1E}" destId="{CC5CF5EF-CE99-4E50-8AEA-09C08DAA0F7F}" srcOrd="0" destOrd="0" presId="urn:microsoft.com/office/officeart/2005/8/layout/hList7"/>
    <dgm:cxn modelId="{E0CA7EF9-C51C-42EF-97E4-7727EAD96337}" type="presParOf" srcId="{3F80A8D8-438F-417F-8B53-9BFEEF7CFC1E}" destId="{C3969C8F-9D89-4082-B181-6FF7DB3BAA5F}" srcOrd="1" destOrd="0" presId="urn:microsoft.com/office/officeart/2005/8/layout/hList7"/>
    <dgm:cxn modelId="{96DCA7E3-D705-4D86-9D57-5EAF8129F6EA}" type="presParOf" srcId="{C3969C8F-9D89-4082-B181-6FF7DB3BAA5F}" destId="{E340AFF0-72D2-4FF0-81FD-AC934D61CC97}" srcOrd="0" destOrd="0" presId="urn:microsoft.com/office/officeart/2005/8/layout/hList7"/>
    <dgm:cxn modelId="{3DFABC23-8955-4EA8-B464-F5A08B926C80}" type="presParOf" srcId="{E340AFF0-72D2-4FF0-81FD-AC934D61CC97}" destId="{0E70F4A6-6194-4625-BE14-0CAAD62FE2C5}" srcOrd="0" destOrd="0" presId="urn:microsoft.com/office/officeart/2005/8/layout/hList7"/>
    <dgm:cxn modelId="{F9B8ED32-9C5D-4D55-BA6F-0BF6EB3BF35F}" type="presParOf" srcId="{E340AFF0-72D2-4FF0-81FD-AC934D61CC97}" destId="{A0895DC1-70BE-4DBF-967B-BA4303F2629A}" srcOrd="1" destOrd="0" presId="urn:microsoft.com/office/officeart/2005/8/layout/hList7"/>
    <dgm:cxn modelId="{EB54BE39-B98C-4AAF-8D74-7E97CC02D872}" type="presParOf" srcId="{E340AFF0-72D2-4FF0-81FD-AC934D61CC97}" destId="{B38231E6-B976-4419-B7D5-96B99D4C538B}" srcOrd="2" destOrd="0" presId="urn:microsoft.com/office/officeart/2005/8/layout/hList7"/>
    <dgm:cxn modelId="{8CB2B0CA-E2E6-4DF2-B5EC-1D8D998785A5}" type="presParOf" srcId="{E340AFF0-72D2-4FF0-81FD-AC934D61CC97}" destId="{0D8ACC05-7D59-4846-84D9-29AC89C21013}" srcOrd="3" destOrd="0" presId="urn:microsoft.com/office/officeart/2005/8/layout/hList7"/>
    <dgm:cxn modelId="{1AB33B8F-15CB-42E3-9BE3-0EE05B862079}" type="presParOf" srcId="{C3969C8F-9D89-4082-B181-6FF7DB3BAA5F}" destId="{5D9C874F-FE55-4CEF-94BA-DAE0E4535BAF}" srcOrd="1" destOrd="0" presId="urn:microsoft.com/office/officeart/2005/8/layout/hList7"/>
    <dgm:cxn modelId="{71A444AF-FC7A-48D4-96D6-C73422FB7222}" type="presParOf" srcId="{C3969C8F-9D89-4082-B181-6FF7DB3BAA5F}" destId="{B197867F-4B4B-4D67-9257-3B3A9D385391}" srcOrd="2" destOrd="0" presId="urn:microsoft.com/office/officeart/2005/8/layout/hList7"/>
    <dgm:cxn modelId="{1C26DE32-687D-455C-A6CE-56A62CB4412B}" type="presParOf" srcId="{B197867F-4B4B-4D67-9257-3B3A9D385391}" destId="{748E314B-E6A6-4824-9E72-C8AF4B307571}" srcOrd="0" destOrd="0" presId="urn:microsoft.com/office/officeart/2005/8/layout/hList7"/>
    <dgm:cxn modelId="{B7331A2F-8CFF-4882-9F9E-2A0E2D887629}" type="presParOf" srcId="{B197867F-4B4B-4D67-9257-3B3A9D385391}" destId="{40FACAB0-033F-4680-9003-16C6009D57BE}" srcOrd="1" destOrd="0" presId="urn:microsoft.com/office/officeart/2005/8/layout/hList7"/>
    <dgm:cxn modelId="{A7806070-629E-4D82-82B3-B53D679BF898}" type="presParOf" srcId="{B197867F-4B4B-4D67-9257-3B3A9D385391}" destId="{4E5B0537-61D1-4AD3-8D0F-AB0940787C39}" srcOrd="2" destOrd="0" presId="urn:microsoft.com/office/officeart/2005/8/layout/hList7"/>
    <dgm:cxn modelId="{F6719A1E-F826-4C93-BA17-91B1BDFBCDAB}" type="presParOf" srcId="{B197867F-4B4B-4D67-9257-3B3A9D385391}" destId="{6112A5E6-4415-4D56-8D1F-73E868F89019}" srcOrd="3" destOrd="0" presId="urn:microsoft.com/office/officeart/2005/8/layout/hList7"/>
    <dgm:cxn modelId="{DC6952AB-B5E0-4E13-846B-DC00189EBA12}" type="presParOf" srcId="{C3969C8F-9D89-4082-B181-6FF7DB3BAA5F}" destId="{8D09A22C-AF29-4654-B3B3-F75A8B607531}" srcOrd="3" destOrd="0" presId="urn:microsoft.com/office/officeart/2005/8/layout/hList7"/>
    <dgm:cxn modelId="{A7029421-C1F8-41C9-974C-9C8CA0EE96A0}" type="presParOf" srcId="{C3969C8F-9D89-4082-B181-6FF7DB3BAA5F}" destId="{432D9AD4-39D2-4CF4-9FEA-D310D569C246}" srcOrd="4" destOrd="0" presId="urn:microsoft.com/office/officeart/2005/8/layout/hList7"/>
    <dgm:cxn modelId="{F354DFFF-F253-4BD0-8DC8-23722246F8BD}" type="presParOf" srcId="{432D9AD4-39D2-4CF4-9FEA-D310D569C246}" destId="{2FD37943-80B2-4986-BDE7-8218021FD4FD}" srcOrd="0" destOrd="0" presId="urn:microsoft.com/office/officeart/2005/8/layout/hList7"/>
    <dgm:cxn modelId="{E8BB80D7-D87B-42B4-A01B-3B16E49B8C87}" type="presParOf" srcId="{432D9AD4-39D2-4CF4-9FEA-D310D569C246}" destId="{59D572B6-A320-4FA7-A8AA-92A1C1ACE5E2}" srcOrd="1" destOrd="0" presId="urn:microsoft.com/office/officeart/2005/8/layout/hList7"/>
    <dgm:cxn modelId="{468CD141-89E7-43F8-B743-C0C3945F784F}" type="presParOf" srcId="{432D9AD4-39D2-4CF4-9FEA-D310D569C246}" destId="{988F800B-8AF7-489B-9808-3AAB5652C55E}" srcOrd="2" destOrd="0" presId="urn:microsoft.com/office/officeart/2005/8/layout/hList7"/>
    <dgm:cxn modelId="{CB09951D-E62F-4EB8-8536-86B219D4EC53}" type="presParOf" srcId="{432D9AD4-39D2-4CF4-9FEA-D310D569C246}" destId="{611EEBB7-D5B9-4B9C-B574-00D2D353AAD1}" srcOrd="3" destOrd="0" presId="urn:microsoft.com/office/officeart/2005/8/layout/hList7"/>
    <dgm:cxn modelId="{CCE7C9F9-7E63-41F8-934F-1DDB31500297}" type="presParOf" srcId="{C3969C8F-9D89-4082-B181-6FF7DB3BAA5F}" destId="{04B4C528-B835-4842-A0D6-0E65F4F90B5B}" srcOrd="5" destOrd="0" presId="urn:microsoft.com/office/officeart/2005/8/layout/hList7"/>
    <dgm:cxn modelId="{33A3E3CF-C9C7-404B-8F58-1106580032F4}" type="presParOf" srcId="{C3969C8F-9D89-4082-B181-6FF7DB3BAA5F}" destId="{6C9AEEBC-31D3-471C-9727-DFDB6FB5C0AA}" srcOrd="6" destOrd="0" presId="urn:microsoft.com/office/officeart/2005/8/layout/hList7"/>
    <dgm:cxn modelId="{3905F60C-44A6-4292-8957-4A6AE31EB102}" type="presParOf" srcId="{6C9AEEBC-31D3-471C-9727-DFDB6FB5C0AA}" destId="{CF16D77F-53F7-4661-BD06-527C8964B40B}" srcOrd="0" destOrd="0" presId="urn:microsoft.com/office/officeart/2005/8/layout/hList7"/>
    <dgm:cxn modelId="{AB8A877E-74F7-4EB1-862F-B7E0158086F9}" type="presParOf" srcId="{6C9AEEBC-31D3-471C-9727-DFDB6FB5C0AA}" destId="{5152DA7C-9802-4683-B243-52CDF8CFA6CD}" srcOrd="1" destOrd="0" presId="urn:microsoft.com/office/officeart/2005/8/layout/hList7"/>
    <dgm:cxn modelId="{73FFB216-763E-406D-A5B0-D9D2EA11803D}" type="presParOf" srcId="{6C9AEEBC-31D3-471C-9727-DFDB6FB5C0AA}" destId="{4BA54FA9-6338-45C5-80EA-BF0C410B6A9D}" srcOrd="2" destOrd="0" presId="urn:microsoft.com/office/officeart/2005/8/layout/hList7"/>
    <dgm:cxn modelId="{9D810977-0403-492F-A5E6-932DB27410CD}" type="presParOf" srcId="{6C9AEEBC-31D3-471C-9727-DFDB6FB5C0AA}" destId="{0EC7376B-AF5D-430B-9F3B-792F2AFA8F9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Patrones de diseño creacionales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Antipatrones y </a:t>
          </a:r>
          <a:r>
            <a:rPr lang="es-CO" sz="2000" b="1" kern="1200" dirty="0" err="1">
              <a:effectLst/>
              <a:latin typeface="+mn-lt"/>
            </a:rPr>
            <a:t>refactorizacion</a:t>
          </a:r>
          <a:endParaRPr lang="es-CO" sz="2000" b="1" kern="1200" dirty="0">
            <a:effectLst/>
            <a:latin typeface="+mn-lt"/>
          </a:endParaRP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Fundamentos avanzados de diseño orientado a objetos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Antipátrones y refactorización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D6A48-C846-42E3-8C8F-227537369170}">
      <dsp:nvSpPr>
        <dsp:cNvPr id="0" name=""/>
        <dsp:cNvSpPr/>
      </dsp:nvSpPr>
      <dsp:spPr>
        <a:xfrm>
          <a:off x="754" y="206000"/>
          <a:ext cx="1000429" cy="10004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Proceso</a:t>
          </a:r>
          <a:endParaRPr lang="es-CO" sz="1400" kern="1200" dirty="0"/>
        </a:p>
      </dsp:txBody>
      <dsp:txXfrm>
        <a:off x="147263" y="352509"/>
        <a:ext cx="707411" cy="707411"/>
      </dsp:txXfrm>
    </dsp:sp>
    <dsp:sp modelId="{84B96D23-7001-4F1F-9E5F-6443A88CB906}">
      <dsp:nvSpPr>
        <dsp:cNvPr id="0" name=""/>
        <dsp:cNvSpPr/>
      </dsp:nvSpPr>
      <dsp:spPr>
        <a:xfrm>
          <a:off x="1082418" y="416090"/>
          <a:ext cx="580248" cy="580248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900" kern="1200"/>
        </a:p>
      </dsp:txBody>
      <dsp:txXfrm>
        <a:off x="1159330" y="637977"/>
        <a:ext cx="426424" cy="136474"/>
      </dsp:txXfrm>
    </dsp:sp>
    <dsp:sp modelId="{99BDF374-23D2-4997-81A9-1D5E336B8AD4}">
      <dsp:nvSpPr>
        <dsp:cNvPr id="0" name=""/>
        <dsp:cNvSpPr/>
      </dsp:nvSpPr>
      <dsp:spPr>
        <a:xfrm>
          <a:off x="1743902" y="206000"/>
          <a:ext cx="1000429" cy="10004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Producto</a:t>
          </a:r>
          <a:endParaRPr lang="es-CO" sz="1400" kern="1200" dirty="0"/>
        </a:p>
      </dsp:txBody>
      <dsp:txXfrm>
        <a:off x="1890411" y="352509"/>
        <a:ext cx="707411" cy="707411"/>
      </dsp:txXfrm>
    </dsp:sp>
    <dsp:sp modelId="{813B356C-59A6-452C-91A8-6AB5485F7A47}">
      <dsp:nvSpPr>
        <dsp:cNvPr id="0" name=""/>
        <dsp:cNvSpPr/>
      </dsp:nvSpPr>
      <dsp:spPr>
        <a:xfrm>
          <a:off x="2825566" y="416090"/>
          <a:ext cx="580248" cy="580248"/>
        </a:xfrm>
        <a:prstGeom prst="mathEqual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300" kern="1200"/>
        </a:p>
      </dsp:txBody>
      <dsp:txXfrm>
        <a:off x="2902478" y="535621"/>
        <a:ext cx="426424" cy="341186"/>
      </dsp:txXfrm>
    </dsp:sp>
    <dsp:sp modelId="{88C2B0B0-79F1-413F-8C50-347CAE932CBE}">
      <dsp:nvSpPr>
        <dsp:cNvPr id="0" name=""/>
        <dsp:cNvSpPr/>
      </dsp:nvSpPr>
      <dsp:spPr>
        <a:xfrm>
          <a:off x="3487050" y="206000"/>
          <a:ext cx="1000429" cy="10004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Calidad</a:t>
          </a:r>
          <a:endParaRPr lang="es-CO" sz="1400" kern="1200" dirty="0"/>
        </a:p>
      </dsp:txBody>
      <dsp:txXfrm>
        <a:off x="3633559" y="352509"/>
        <a:ext cx="707411" cy="7074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0F4A6-6194-4625-BE14-0CAAD62FE2C5}">
      <dsp:nvSpPr>
        <dsp:cNvPr id="0" name=""/>
        <dsp:cNvSpPr/>
      </dsp:nvSpPr>
      <dsp:spPr>
        <a:xfrm>
          <a:off x="0" y="0"/>
          <a:ext cx="1988517" cy="42145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Principios y Fundamentos de POO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/>
        </a:p>
      </dsp:txBody>
      <dsp:txXfrm>
        <a:off x="0" y="1685839"/>
        <a:ext cx="1988517" cy="1685839"/>
      </dsp:txXfrm>
    </dsp:sp>
    <dsp:sp modelId="{0D8ACC05-7D59-4846-84D9-29AC89C21013}">
      <dsp:nvSpPr>
        <dsp:cNvPr id="0" name=""/>
        <dsp:cNvSpPr/>
      </dsp:nvSpPr>
      <dsp:spPr>
        <a:xfrm>
          <a:off x="273955" y="284327"/>
          <a:ext cx="1444400" cy="13405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E314B-E6A6-4824-9E72-C8AF4B307571}">
      <dsp:nvSpPr>
        <dsp:cNvPr id="0" name=""/>
        <dsp:cNvSpPr/>
      </dsp:nvSpPr>
      <dsp:spPr>
        <a:xfrm>
          <a:off x="2062577" y="0"/>
          <a:ext cx="1988517" cy="421459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Fundamentos UML</a:t>
          </a:r>
          <a:endParaRPr lang="es-CO" sz="1600" kern="1200" dirty="0"/>
        </a:p>
      </dsp:txBody>
      <dsp:txXfrm>
        <a:off x="2062577" y="1685839"/>
        <a:ext cx="1988517" cy="1685839"/>
      </dsp:txXfrm>
    </dsp:sp>
    <dsp:sp modelId="{6112A5E6-4415-4D56-8D1F-73E868F89019}">
      <dsp:nvSpPr>
        <dsp:cNvPr id="0" name=""/>
        <dsp:cNvSpPr/>
      </dsp:nvSpPr>
      <dsp:spPr>
        <a:xfrm>
          <a:off x="2342597" y="252875"/>
          <a:ext cx="1403461" cy="140346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37943-80B2-4986-BDE7-8218021FD4FD}">
      <dsp:nvSpPr>
        <dsp:cNvPr id="0" name=""/>
        <dsp:cNvSpPr/>
      </dsp:nvSpPr>
      <dsp:spPr>
        <a:xfrm>
          <a:off x="4098242" y="0"/>
          <a:ext cx="1988517" cy="421459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Principios de diseño de software</a:t>
          </a:r>
          <a:endParaRPr lang="es-CO" sz="1600" kern="1200" dirty="0"/>
        </a:p>
      </dsp:txBody>
      <dsp:txXfrm>
        <a:off x="4098242" y="1685839"/>
        <a:ext cx="1988517" cy="1685839"/>
      </dsp:txXfrm>
    </dsp:sp>
    <dsp:sp modelId="{611EEBB7-D5B9-4B9C-B574-00D2D353AAD1}">
      <dsp:nvSpPr>
        <dsp:cNvPr id="0" name=""/>
        <dsp:cNvSpPr/>
      </dsp:nvSpPr>
      <dsp:spPr>
        <a:xfrm>
          <a:off x="4379065" y="223627"/>
          <a:ext cx="1403461" cy="140346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6D77F-53F7-4661-BD06-527C8964B40B}">
      <dsp:nvSpPr>
        <dsp:cNvPr id="0" name=""/>
        <dsp:cNvSpPr/>
      </dsp:nvSpPr>
      <dsp:spPr>
        <a:xfrm>
          <a:off x="6146414" y="0"/>
          <a:ext cx="1988517" cy="42145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Patrones de diseño</a:t>
          </a:r>
          <a:endParaRPr lang="es-CO" sz="1600" kern="1200" dirty="0"/>
        </a:p>
      </dsp:txBody>
      <dsp:txXfrm>
        <a:off x="6146414" y="1685839"/>
        <a:ext cx="1988517" cy="1685839"/>
      </dsp:txXfrm>
    </dsp:sp>
    <dsp:sp modelId="{0EC7376B-AF5D-430B-9F3B-792F2AFA8F9F}">
      <dsp:nvSpPr>
        <dsp:cNvPr id="0" name=""/>
        <dsp:cNvSpPr/>
      </dsp:nvSpPr>
      <dsp:spPr>
        <a:xfrm>
          <a:off x="6431630" y="223627"/>
          <a:ext cx="1403461" cy="140346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F5EF-CE99-4E50-8AEA-09C08DAA0F7F}">
      <dsp:nvSpPr>
        <dsp:cNvPr id="0" name=""/>
        <dsp:cNvSpPr/>
      </dsp:nvSpPr>
      <dsp:spPr>
        <a:xfrm>
          <a:off x="325473" y="3371679"/>
          <a:ext cx="7485882" cy="632189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656E5C5-FE46-4379-A892-2CC52E1A36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C0FE64-3A8B-48B7-AFAE-1E7C660BAE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5EE1-6E42-4278-AE1A-4EAEA773F54C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50A105-FCB0-4958-B8D6-5063B6FB45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9BB477-C6D6-45E5-9353-976EF88235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7DB6-3B9A-4324-91C3-3E4D291B4B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9399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50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EB3D-A979-7470-AA18-B229987D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FAF1FD9-3647-6CF2-E166-A97B69C26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A59550-5167-0824-51D6-72DE9D670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E809BE-47D9-FFA9-6A51-EF58053B1C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4110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1FA6A-22A5-5FCE-788E-FF796D158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7C15325-C5EC-5858-CF2F-F2A53CE40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003387-C4E8-03C5-504B-936ECE129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A2CD36-27D1-BD8B-7004-707BCAA3B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012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8371-7F36-3D53-6CAA-B2622056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A8C620-A335-BBDA-6684-4A09BC74D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6C1C4BC-ABE4-F2B9-AD6B-14350833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44E92B-8564-3727-8E3D-1433C257D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423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00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66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982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2DA7-90E3-1DCC-75E8-8AF073C1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862299-C0DC-73B4-D4A3-DF016AFEF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D5A5A1-CED5-45B1-1C6D-E0678CFC4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CB7CDC-2A12-19F8-295A-A4F15ED8FA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809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F447-BD6A-E27A-5852-E95E78D8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5EEE76-F8E6-4874-C50C-CACDAB008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11BCFE-8FFD-CEF1-A933-B8D3C0B46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07E638-4D5E-8CE1-1BB1-276A999604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00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426DB-29A3-F0FE-1391-005A2274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210ABB-2E5A-99A1-50BC-11E2F6904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D540DA2-33B9-8382-78C6-23D5087D1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3ED5BF-8DC1-A98B-BC1C-EA894A0A0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44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5463-D6E4-AC1B-9457-8487086D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85BCC1-7195-B823-DA00-679BF3B35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BD4422-7B14-7426-4ED5-4DA45890B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B69B8-BF52-4A08-9A74-49C41C8F3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585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D541-FCF1-8A6B-8AE1-6C434648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33AA72-6EF2-CCF9-34A7-1D22414E2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605AE1-8E5D-B284-B696-086A010F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1F63D8-7B52-FCD7-BA45-D2FF25FF3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846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10/11/2025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jp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diagramDrawing" Target="../diagrams/drawing3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26E3BB-10CE-45C2-1DDD-65B398EB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F5884E46-2692-9B77-B905-04D0411FB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20456"/>
              </p:ext>
            </p:extLst>
          </p:nvPr>
        </p:nvGraphicFramePr>
        <p:xfrm>
          <a:off x="908506" y="1998807"/>
          <a:ext cx="1071944" cy="3708285"/>
        </p:xfrm>
        <a:graphic>
          <a:graphicData uri="http://schemas.openxmlformats.org/drawingml/2006/table">
            <a:tbl>
              <a:tblPr/>
              <a:tblGrid>
                <a:gridCol w="1071944">
                  <a:extLst>
                    <a:ext uri="{9D8B030D-6E8A-4147-A177-3AD203B41FA5}">
                      <a16:colId xmlns:a16="http://schemas.microsoft.com/office/drawing/2014/main" val="4214607521"/>
                    </a:ext>
                  </a:extLst>
                </a:gridCol>
              </a:tblGrid>
              <a:tr h="3708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4000" b="1" dirty="0"/>
                        <a:t>ISO/IEC 25010</a:t>
                      </a:r>
                      <a:endParaRPr lang="es-CO" sz="4000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65606"/>
                  </a:ext>
                </a:extLst>
              </a:tr>
            </a:tbl>
          </a:graphicData>
        </a:graphic>
      </p:graphicFrame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4E86862-3B96-D0BE-E28B-268066BDCA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6FF5D67-096F-3C8B-564A-9C2D9ECA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37D9935-611F-8414-22F5-67C66B20D088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37EF6-0C4E-503B-497A-EDE01191E52C}"/>
              </a:ext>
            </a:extLst>
          </p:cNvPr>
          <p:cNvSpPr txBox="1"/>
          <p:nvPr/>
        </p:nvSpPr>
        <p:spPr>
          <a:xfrm>
            <a:off x="372534" y="1137664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Diseño de software Vs Calidad de Software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lecha: a la izquierda, derecha y arriba 29">
            <a:extLst>
              <a:ext uri="{FF2B5EF4-FFF2-40B4-BE49-F238E27FC236}">
                <a16:creationId xmlns:a16="http://schemas.microsoft.com/office/drawing/2014/main" id="{82A385F3-AC35-A2D6-8B2C-89604C5924E6}"/>
              </a:ext>
            </a:extLst>
          </p:cNvPr>
          <p:cNvSpPr/>
          <p:nvPr/>
        </p:nvSpPr>
        <p:spPr>
          <a:xfrm rot="5400000">
            <a:off x="1487953" y="3562921"/>
            <a:ext cx="1495313" cy="57108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0704FF-E3B0-02C2-8DEB-C68BC48B0DC6}"/>
              </a:ext>
            </a:extLst>
          </p:cNvPr>
          <p:cNvSpPr txBox="1"/>
          <p:nvPr/>
        </p:nvSpPr>
        <p:spPr>
          <a:xfrm rot="16200000">
            <a:off x="-1169258" y="3556077"/>
            <a:ext cx="41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6"/>
                </a:solidFill>
              </a:rPr>
              <a:t>¿ Calidad de software ?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8A654F4-1ECD-D2A2-FE04-65643737D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10214"/>
              </p:ext>
            </p:extLst>
          </p:nvPr>
        </p:nvGraphicFramePr>
        <p:xfrm>
          <a:off x="2741759" y="1782836"/>
          <a:ext cx="9035375" cy="490240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593609">
                  <a:extLst>
                    <a:ext uri="{9D8B030D-6E8A-4147-A177-3AD203B41FA5}">
                      <a16:colId xmlns:a16="http://schemas.microsoft.com/office/drawing/2014/main" val="3009399324"/>
                    </a:ext>
                  </a:extLst>
                </a:gridCol>
                <a:gridCol w="3429974">
                  <a:extLst>
                    <a:ext uri="{9D8B030D-6E8A-4147-A177-3AD203B41FA5}">
                      <a16:colId xmlns:a16="http://schemas.microsoft.com/office/drawing/2014/main" val="1064267796"/>
                    </a:ext>
                  </a:extLst>
                </a:gridCol>
                <a:gridCol w="3011792">
                  <a:extLst>
                    <a:ext uri="{9D8B030D-6E8A-4147-A177-3AD203B41FA5}">
                      <a16:colId xmlns:a16="http://schemas.microsoft.com/office/drawing/2014/main" val="108804908"/>
                    </a:ext>
                  </a:extLst>
                </a:gridCol>
              </a:tblGrid>
              <a:tr h="2726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 principal</a:t>
                      </a:r>
                    </a:p>
                  </a:txBody>
                  <a:tcPr marL="60435" marR="60435" marT="30218" marB="30218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breve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Subcaracterísticas</a:t>
                      </a:r>
                    </a:p>
                  </a:txBody>
                  <a:tcPr marL="60435" marR="60435" marT="30218" marB="30218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6889"/>
                  </a:ext>
                </a:extLst>
              </a:tr>
              <a:tr h="47764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MX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Adecuación funcional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s-MX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MX" sz="11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Functional suitability</a:t>
                      </a:r>
                      <a:r>
                        <a:rPr lang="es-MX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Qué tan bien el software cumple las funciones requeridas.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Integridad funcional, corrección funcional, adecuación funcional.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54104"/>
                  </a:ext>
                </a:extLst>
              </a:tr>
              <a:tr h="4776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Eficiencia de desempeño (</a:t>
                      </a:r>
                      <a:r>
                        <a:rPr lang="es-CO" sz="11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 efficiency</a:t>
                      </a: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Uso adecuado de recursos y tiempos de respuesta.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de respuesta, utilización de recursos, capacidad.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09622"/>
                  </a:ext>
                </a:extLst>
              </a:tr>
              <a:tr h="4776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Compatibilidad (Compatibility)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Capacidad de coexistir e interactuar con otros sistemas.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Coexistencia, interoperabilidad.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10375"/>
                  </a:ext>
                </a:extLst>
              </a:tr>
              <a:tr h="8804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Usabilidad (Usability)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Facilidad de uso, aprendizaje y operación.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Recognoscibilidad, aprendibilidad, operabilidad, accesibilidad, protección contra errores de usuario.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30350"/>
                  </a:ext>
                </a:extLst>
              </a:tr>
              <a:tr h="4776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Fiabilidad (Reliability)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Capacidad de mantener un desempeño estable en el tiempo.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Madurez, disponibilidad, tolerancia a fallos, recuperabilidad.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634104"/>
                  </a:ext>
                </a:extLst>
              </a:tr>
              <a:tr h="6773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 (Security)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Protección contra accesos no autorizados o pérdida de datos.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Confidencialidad, integridad, no repudio, responsabilidad, autenticidad.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78186"/>
                  </a:ext>
                </a:extLst>
              </a:tr>
              <a:tr h="6825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Mantenibilidad (Maintainability)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Facilidad de modificar, corregir o mejorar el software.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Modularidad, reusabilidad, analizabilidad, modificabilidad, capacidad de prueba.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66327"/>
                  </a:ext>
                </a:extLst>
              </a:tr>
              <a:tr h="4776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Portabilidad (Portability)</a:t>
                      </a:r>
                      <a:endParaRPr lang="es-CO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35" marR="60435" marT="30218" marB="3021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MX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Facilidad para transferir el software a otros entornos o plataformas.</a:t>
                      </a:r>
                    </a:p>
                  </a:txBody>
                  <a:tcPr marL="60435" marR="60435" marT="30218" marB="30218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Adaptabilidad, instalabilidad, reemplazabilidad.</a:t>
                      </a:r>
                    </a:p>
                  </a:txBody>
                  <a:tcPr marL="60435" marR="60435" marT="30218" marB="3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6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67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0E916F4-3BEE-8753-DED0-8E60249636A0}"/>
              </a:ext>
            </a:extLst>
          </p:cNvPr>
          <p:cNvSpPr txBox="1"/>
          <p:nvPr/>
        </p:nvSpPr>
        <p:spPr>
          <a:xfrm>
            <a:off x="407703" y="1195491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diseño es un acto de equilibrio constante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95F8B5-1FD9-8E80-8FCB-2AA84435BE54}"/>
              </a:ext>
            </a:extLst>
          </p:cNvPr>
          <p:cNvSpPr txBox="1"/>
          <p:nvPr/>
        </p:nvSpPr>
        <p:spPr>
          <a:xfrm>
            <a:off x="6303292" y="2154976"/>
            <a:ext cx="2367055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434343"/>
                </a:solidFill>
              </a:rPr>
              <a:t>Decisiones de diseño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83EE5A8-276A-1478-AE3E-2320AD9F87C2}"/>
              </a:ext>
            </a:extLst>
          </p:cNvPr>
          <p:cNvSpPr/>
          <p:nvPr/>
        </p:nvSpPr>
        <p:spPr>
          <a:xfrm>
            <a:off x="407703" y="2238712"/>
            <a:ext cx="5045336" cy="14913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434343"/>
              </a:solidFill>
            </a:endParaRPr>
          </a:p>
          <a:p>
            <a:pPr algn="ctr"/>
            <a:r>
              <a:rPr lang="es-MX" dirty="0">
                <a:solidFill>
                  <a:srgbClr val="434343"/>
                </a:solidFill>
              </a:rPr>
              <a:t>A</a:t>
            </a:r>
            <a:r>
              <a:rPr lang="es-CO" dirty="0">
                <a:solidFill>
                  <a:srgbClr val="434343"/>
                </a:solidFill>
              </a:rPr>
              <a:t>l momento de diseñar hay que tomar muchas decisiones que pueden implicar </a:t>
            </a:r>
            <a:r>
              <a:rPr lang="es-CO" b="1" dirty="0">
                <a:solidFill>
                  <a:srgbClr val="434343"/>
                </a:solidFill>
              </a:rPr>
              <a:t>concesiones en diferentes atributos de calidad, como son rendimiento, comodidad, seguridad, eficiencia</a:t>
            </a:r>
          </a:p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E0C004-C584-2DE5-A088-9D0D7C395E8A}"/>
              </a:ext>
            </a:extLst>
          </p:cNvPr>
          <p:cNvSpPr txBox="1"/>
          <p:nvPr/>
        </p:nvSpPr>
        <p:spPr>
          <a:xfrm>
            <a:off x="8801276" y="2370419"/>
            <a:ext cx="496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vs</a:t>
            </a:r>
            <a:endParaRPr lang="es-CO" sz="2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E58277-6394-1BE6-0A27-2C48ACC50063}"/>
              </a:ext>
            </a:extLst>
          </p:cNvPr>
          <p:cNvSpPr txBox="1"/>
          <p:nvPr/>
        </p:nvSpPr>
        <p:spPr>
          <a:xfrm>
            <a:off x="9428431" y="2154975"/>
            <a:ext cx="2367055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434343"/>
                </a:solidFill>
              </a:rPr>
              <a:t>Atributos de calidad</a:t>
            </a:r>
          </a:p>
        </p:txBody>
      </p:sp>
      <p:sp>
        <p:nvSpPr>
          <p:cNvPr id="9" name="Flecha: a la izquierda y derecha 8">
            <a:extLst>
              <a:ext uri="{FF2B5EF4-FFF2-40B4-BE49-F238E27FC236}">
                <a16:creationId xmlns:a16="http://schemas.microsoft.com/office/drawing/2014/main" id="{7BB444D9-D49C-3B8C-F5F0-93E4CD3201AF}"/>
              </a:ext>
            </a:extLst>
          </p:cNvPr>
          <p:cNvSpPr/>
          <p:nvPr/>
        </p:nvSpPr>
        <p:spPr>
          <a:xfrm>
            <a:off x="6320109" y="3181696"/>
            <a:ext cx="5492194" cy="73684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49F195-81F8-F1B9-B51A-911777175517}"/>
              </a:ext>
            </a:extLst>
          </p:cNvPr>
          <p:cNvSpPr txBox="1"/>
          <p:nvPr/>
        </p:nvSpPr>
        <p:spPr>
          <a:xfrm>
            <a:off x="7522112" y="3360680"/>
            <a:ext cx="360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Contexto -&gt; Equilibrio de cualidades</a:t>
            </a:r>
            <a:endParaRPr lang="es-CO" b="1" dirty="0">
              <a:solidFill>
                <a:srgbClr val="FFFFFF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313F82E-55F5-6C87-1703-B056CCD60BA7}"/>
              </a:ext>
            </a:extLst>
          </p:cNvPr>
          <p:cNvSpPr/>
          <p:nvPr/>
        </p:nvSpPr>
        <p:spPr>
          <a:xfrm>
            <a:off x="6543538" y="4914072"/>
            <a:ext cx="5045336" cy="14913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FFFF"/>
              </a:solidFill>
            </a:endParaRPr>
          </a:p>
          <a:p>
            <a:pPr algn="ctr"/>
            <a:r>
              <a:rPr lang="es-MX" dirty="0">
                <a:solidFill>
                  <a:srgbClr val="FFFFFF"/>
                </a:solidFill>
              </a:rPr>
              <a:t>Es importante identificar como los atributos de calidad compiten y determinar el compromiso adecuado con cada uno de ellos.</a:t>
            </a:r>
            <a:endParaRPr lang="es-CO" b="1" dirty="0">
              <a:solidFill>
                <a:srgbClr val="FFFFFF"/>
              </a:solidFill>
            </a:endParaRPr>
          </a:p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24A5E96E-A02F-7B00-ACE2-D1A8367D846A}"/>
              </a:ext>
            </a:extLst>
          </p:cNvPr>
          <p:cNvSpPr/>
          <p:nvPr/>
        </p:nvSpPr>
        <p:spPr>
          <a:xfrm>
            <a:off x="8801276" y="4015361"/>
            <a:ext cx="627155" cy="7101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69F7437-FD90-946D-43F4-1E7CA050AE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1908"/>
          <a:stretch>
            <a:fillRect/>
          </a:stretch>
        </p:blipFill>
        <p:spPr>
          <a:xfrm>
            <a:off x="161534" y="4153630"/>
            <a:ext cx="1600836" cy="18371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C4C7DA0-ECE2-5F93-6CFA-0B4C0AABA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398" y="4153630"/>
            <a:ext cx="1909946" cy="190994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A923C44-904F-BF1B-61A6-5C78E840F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284" y="3903057"/>
            <a:ext cx="1909946" cy="286491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53A6F96-ECD1-6891-4E2E-47B8BCA58EAE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7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2" grpId="0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CCC90-2A53-F927-19D3-EC06280C1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CDEC77-AF55-0ADD-BB3A-A10AF56212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BB79374-9C07-FCEA-E2A6-3D4BDAF116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323EB3-711D-7CBE-180C-9B1DFBD9948E}"/>
              </a:ext>
            </a:extLst>
          </p:cNvPr>
          <p:cNvSpPr txBox="1"/>
          <p:nvPr/>
        </p:nvSpPr>
        <p:spPr>
          <a:xfrm>
            <a:off x="407703" y="1195491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software Vs Diseño de arquitectura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100A3A2-7038-0CD3-7293-0B4FEC1FDCC4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2.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9D4AE-EB8C-F094-E5A9-1A348FEB0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2" y="1798041"/>
            <a:ext cx="6378840" cy="48860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F0453F-FA9D-97CC-DEB3-EB9AB0615705}"/>
              </a:ext>
            </a:extLst>
          </p:cNvPr>
          <p:cNvSpPr txBox="1"/>
          <p:nvPr/>
        </p:nvSpPr>
        <p:spPr>
          <a:xfrm>
            <a:off x="244695" y="2485291"/>
            <a:ext cx="5323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Implica tomar decisiones, trabajar con las habilidades y los materiales disponibles, para satisfacer los requisitos y las limitaciones.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6242F4-ABA4-5E35-BEEE-F9AAF09BF959}"/>
              </a:ext>
            </a:extLst>
          </p:cNvPr>
          <p:cNvSpPr txBox="1"/>
          <p:nvPr/>
        </p:nvSpPr>
        <p:spPr>
          <a:xfrm>
            <a:off x="244695" y="2023626"/>
            <a:ext cx="3069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Diseño arquitectónico:</a:t>
            </a:r>
            <a:endParaRPr lang="es-CO" sz="24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B68DD9-2049-B204-1870-B388A0F788AA}"/>
              </a:ext>
            </a:extLst>
          </p:cNvPr>
          <p:cNvSpPr txBox="1"/>
          <p:nvPr/>
        </p:nvSpPr>
        <p:spPr>
          <a:xfrm>
            <a:off x="244694" y="5111934"/>
            <a:ext cx="532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Paso clave para alcanzar los objetivos del producto y del proyecto.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518D7DA-22B1-5656-B216-C68281BC68E0}"/>
              </a:ext>
            </a:extLst>
          </p:cNvPr>
          <p:cNvSpPr txBox="1"/>
          <p:nvPr/>
        </p:nvSpPr>
        <p:spPr>
          <a:xfrm>
            <a:off x="244695" y="3649433"/>
            <a:ext cx="5323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Tomar decisiones para transformar nuestro propósito de diseño, requisitos, limitaciones y consideraciones arquitectónicas en estructuras </a:t>
            </a:r>
            <a:r>
              <a:rPr lang="es-MX" b="1" dirty="0"/>
              <a:t>(impulsores arquitectónico)</a:t>
            </a:r>
            <a:endParaRPr lang="es-CO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7510B1-3656-8490-95CE-E686A361A96E}"/>
              </a:ext>
            </a:extLst>
          </p:cNvPr>
          <p:cNvSpPr txBox="1"/>
          <p:nvPr/>
        </p:nvSpPr>
        <p:spPr>
          <a:xfrm>
            <a:off x="1981576" y="5853137"/>
            <a:ext cx="3434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accent6"/>
                </a:solidFill>
              </a:rPr>
              <a:t>«Toda arquitectura es diseño, pero no todo diseño es arquitectura».</a:t>
            </a:r>
          </a:p>
          <a:p>
            <a:pPr algn="r"/>
            <a:r>
              <a:rPr lang="es-MX" sz="1600" b="1" dirty="0">
                <a:solidFill>
                  <a:schemeClr val="accent6"/>
                </a:solidFill>
              </a:rPr>
              <a:t>Grady Booch</a:t>
            </a:r>
            <a:endParaRPr lang="es-CO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2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6F284-4720-076D-5FD5-764BBF49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5DC9C8-59CF-A94C-6747-9BC9C706B9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933D69-E70D-60BB-D41C-A803B4BC1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72DC9D-8CDC-05A9-D361-4DE2804F123F}"/>
              </a:ext>
            </a:extLst>
          </p:cNvPr>
          <p:cNvSpPr txBox="1"/>
          <p:nvPr/>
        </p:nvSpPr>
        <p:spPr>
          <a:xfrm>
            <a:off x="407703" y="1195491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software Vs Diseño de arquitectura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3DDABE3-60F9-31CD-D200-2635CF7489BD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2.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0084A13-7BFE-A6D2-BE16-1C56C8F90012}"/>
              </a:ext>
            </a:extLst>
          </p:cNvPr>
          <p:cNvSpPr txBox="1"/>
          <p:nvPr/>
        </p:nvSpPr>
        <p:spPr>
          <a:xfrm>
            <a:off x="265932" y="2369300"/>
            <a:ext cx="328395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s-MX" sz="2400" b="1" dirty="0"/>
              <a:t>Diseño arquitectónico:</a:t>
            </a:r>
            <a:endParaRPr lang="es-CO" sz="2400" b="1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DBEDFBD-6B98-6871-9E6C-04E26729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61203"/>
              </p:ext>
            </p:extLst>
          </p:nvPr>
        </p:nvGraphicFramePr>
        <p:xfrm>
          <a:off x="3732943" y="2254458"/>
          <a:ext cx="8079360" cy="38404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693120">
                  <a:extLst>
                    <a:ext uri="{9D8B030D-6E8A-4147-A177-3AD203B41FA5}">
                      <a16:colId xmlns:a16="http://schemas.microsoft.com/office/drawing/2014/main" val="3087953424"/>
                    </a:ext>
                  </a:extLst>
                </a:gridCol>
                <a:gridCol w="2693120">
                  <a:extLst>
                    <a:ext uri="{9D8B030D-6E8A-4147-A177-3AD203B41FA5}">
                      <a16:colId xmlns:a16="http://schemas.microsoft.com/office/drawing/2014/main" val="2269350167"/>
                    </a:ext>
                  </a:extLst>
                </a:gridCol>
                <a:gridCol w="2693120">
                  <a:extLst>
                    <a:ext uri="{9D8B030D-6E8A-4147-A177-3AD203B41FA5}">
                      <a16:colId xmlns:a16="http://schemas.microsoft.com/office/drawing/2014/main" val="4112027183"/>
                    </a:ext>
                  </a:extLst>
                </a:gridCol>
              </a:tblGrid>
              <a:tr h="3266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b="1" dirty="0"/>
                        <a:t>Aspecto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b="1" dirty="0"/>
                        <a:t>Arquitectura de software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b="1" dirty="0"/>
                        <a:t>Diseño de software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71756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/>
                        <a:t>Nivel de abstracción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Alto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Medio o bajo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381430"/>
                  </a:ext>
                </a:extLst>
              </a:tr>
              <a:tr h="816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/>
                        <a:t>Propósito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Definir la estructura global, principios y componentes principales del sistema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Definir cómo se implementan los componentes individuales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92226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/>
                        <a:t>Impacto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Afecta todo el sistema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Afecta partes específicas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5003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/>
                        <a:t>Temporalidad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Decisiones tempranas y estables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Decisiones iterativas y ajustables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15978"/>
                  </a:ext>
                </a:extLst>
              </a:tr>
              <a:tr h="816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 dirty="0"/>
                        <a:t>Ejemplo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Elegir arquitectura de microservicios, capas o eventos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Implementar la clase UserService o un patrón de diseño como Factory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81297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113C46BA-E7AC-30D6-EDD5-059A7FCB9E84}"/>
              </a:ext>
            </a:extLst>
          </p:cNvPr>
          <p:cNvSpPr txBox="1"/>
          <p:nvPr/>
        </p:nvSpPr>
        <p:spPr>
          <a:xfrm>
            <a:off x="287170" y="2830965"/>
            <a:ext cx="3262712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s-MX" dirty="0"/>
              <a:t>La arquitectura se centra en el todo: cómo los componentes se relacionan y colaboran.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CA9E54-99D5-518C-F90E-2ACCB5ACE20B}"/>
              </a:ext>
            </a:extLst>
          </p:cNvPr>
          <p:cNvSpPr txBox="1"/>
          <p:nvPr/>
        </p:nvSpPr>
        <p:spPr>
          <a:xfrm>
            <a:off x="244695" y="4215960"/>
            <a:ext cx="234993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>
            <a:spAutoFit/>
          </a:bodyPr>
          <a:lstStyle/>
          <a:p>
            <a:r>
              <a:rPr lang="es-MX" sz="2400" b="1" dirty="0"/>
              <a:t>Diseño software:</a:t>
            </a:r>
            <a:endParaRPr lang="es-CO" sz="24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980B8B-2A7D-2BF1-6846-546597CF0357}"/>
              </a:ext>
            </a:extLst>
          </p:cNvPr>
          <p:cNvSpPr txBox="1"/>
          <p:nvPr/>
        </p:nvSpPr>
        <p:spPr>
          <a:xfrm>
            <a:off x="265932" y="4677625"/>
            <a:ext cx="326271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r>
              <a:rPr lang="es-MX" dirty="0"/>
              <a:t>El </a:t>
            </a:r>
            <a:r>
              <a:rPr lang="es-MX" b="1" dirty="0"/>
              <a:t>diseño</a:t>
            </a:r>
            <a:r>
              <a:rPr lang="es-MX" dirty="0"/>
              <a:t> se centra en </a:t>
            </a:r>
            <a:r>
              <a:rPr lang="es-MX" b="1" dirty="0"/>
              <a:t>las partes</a:t>
            </a:r>
            <a:r>
              <a:rPr lang="es-MX" dirty="0"/>
              <a:t>: cómo cada componente resuelve su responsabilidad.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060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27C5F-0917-671B-E528-29D3F10A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CE46A3-7F53-57D9-9132-58F3A34A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95927F-5CC8-C132-6FDF-08170E78F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B38EC7-E7F3-D843-107C-2FDAD345D02E}"/>
              </a:ext>
            </a:extLst>
          </p:cNvPr>
          <p:cNvSpPr txBox="1"/>
          <p:nvPr/>
        </p:nvSpPr>
        <p:spPr>
          <a:xfrm>
            <a:off x="407703" y="1195491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software Vs Diseño de arquitectura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BADCF73-62B0-8480-2CD4-416CB76F16E7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2.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3CCD54-9633-CD3D-C8C0-66A394752F43}"/>
              </a:ext>
            </a:extLst>
          </p:cNvPr>
          <p:cNvSpPr txBox="1"/>
          <p:nvPr/>
        </p:nvSpPr>
        <p:spPr>
          <a:xfrm>
            <a:off x="1727201" y="5950857"/>
            <a:ext cx="946201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b="1" dirty="0"/>
              <a:t>La arquitectura consiste en la estructura combinada con las características arquitectónicas (“-</a:t>
            </a:r>
            <a:r>
              <a:rPr lang="es-MX" sz="2000" b="1" dirty="0" err="1"/>
              <a:t>ilidades</a:t>
            </a:r>
            <a:r>
              <a:rPr lang="es-MX" sz="2000" b="1" dirty="0"/>
              <a:t>”), las decisiones arquitectónicas y los principios de diseño.</a:t>
            </a:r>
            <a:endParaRPr lang="es-CO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73446D-5742-72B2-987F-5FF65466F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85" y="1862127"/>
            <a:ext cx="5407723" cy="37047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040D11-2AD0-A435-4A9D-0725B9B9B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1862127"/>
            <a:ext cx="5431217" cy="370473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E9E1D5-63D3-B0FE-5737-93E304691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9351" y="1862127"/>
            <a:ext cx="5427170" cy="370473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CF29357-EA61-426C-39E7-5400EF387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712" y="1862128"/>
            <a:ext cx="5365893" cy="370473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9EFA77E-F1BB-85DF-9698-B0A749F8BA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048" y="1862128"/>
            <a:ext cx="5439255" cy="37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y Diseño Orientado a Objetos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A4BCE-ADB6-42BA-9E01-4050759AA4C8}"/>
              </a:ext>
            </a:extLst>
          </p:cNvPr>
          <p:cNvSpPr/>
          <p:nvPr/>
        </p:nvSpPr>
        <p:spPr>
          <a:xfrm>
            <a:off x="372534" y="1896533"/>
            <a:ext cx="520417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MX" sz="1600" dirty="0"/>
              <a:t>El </a:t>
            </a:r>
            <a:r>
              <a:rPr lang="es-MX" sz="1600" b="1" dirty="0"/>
              <a:t>análisis orientado a objetos (OOA) </a:t>
            </a:r>
            <a:r>
              <a:rPr lang="es-MX" sz="1600" dirty="0"/>
              <a:t>es el proceso de comprender y analizar los requisitos del sistema observando el escenario del problema en términos de objeto:</a:t>
            </a:r>
          </a:p>
          <a:p>
            <a:pPr algn="just"/>
            <a:endParaRPr lang="es-MX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Identificar los objetos, sus atributos, comportamientos y relaciones</a:t>
            </a:r>
            <a:endParaRPr lang="es-CO" sz="160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7D77099-D164-499A-B6FE-915D353167B0}"/>
              </a:ext>
            </a:extLst>
          </p:cNvPr>
          <p:cNvCxnSpPr/>
          <p:nvPr/>
        </p:nvCxnSpPr>
        <p:spPr>
          <a:xfrm>
            <a:off x="5870222" y="1676652"/>
            <a:ext cx="0" cy="4787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B05D08D-856A-4372-95A2-72D55BC10201}"/>
              </a:ext>
            </a:extLst>
          </p:cNvPr>
          <p:cNvSpPr/>
          <p:nvPr/>
        </p:nvSpPr>
        <p:spPr>
          <a:xfrm>
            <a:off x="372534" y="3812771"/>
            <a:ext cx="5204170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MX" sz="1600" b="1" dirty="0"/>
              <a:t>OOD</a:t>
            </a:r>
            <a:r>
              <a:rPr lang="es-MX" sz="1600" dirty="0"/>
              <a:t> es la implementación del modelo conceptual desarrollado en OOA. Transforma el modelo de análisis en un modelo de diseño detallado.</a:t>
            </a:r>
          </a:p>
          <a:p>
            <a:pPr algn="just"/>
            <a:endParaRPr lang="es-MX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Determinar los tipos de datos que contendrá cada objeto y cómo se relacionan entre sí.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/>
              <a:t>Descripción de procedimiento para cada operación que un objeto puede realizar</a:t>
            </a:r>
            <a:endParaRPr lang="es-CO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6B36193-CE82-4EAB-B87B-9910BC428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7" r="3491" b="9373"/>
          <a:stretch/>
        </p:blipFill>
        <p:spPr>
          <a:xfrm>
            <a:off x="6074834" y="2278179"/>
            <a:ext cx="6028259" cy="29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y Diseño Orientado a Objetos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7D77099-D164-499A-B6FE-915D353167B0}"/>
              </a:ext>
            </a:extLst>
          </p:cNvPr>
          <p:cNvCxnSpPr/>
          <p:nvPr/>
        </p:nvCxnSpPr>
        <p:spPr>
          <a:xfrm>
            <a:off x="5870222" y="1676652"/>
            <a:ext cx="0" cy="4787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3EC4B0E4-85FF-4EDC-90C2-C44F91F92728}"/>
              </a:ext>
            </a:extLst>
          </p:cNvPr>
          <p:cNvSpPr txBox="1"/>
          <p:nvPr/>
        </p:nvSpPr>
        <p:spPr>
          <a:xfrm>
            <a:off x="881418" y="1811255"/>
            <a:ext cx="352263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BENEFICIOS</a:t>
            </a:r>
            <a:endParaRPr lang="es-CO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10A3C4-6E08-4117-8EE7-0A231CBDD19F}"/>
              </a:ext>
            </a:extLst>
          </p:cNvPr>
          <p:cNvSpPr txBox="1"/>
          <p:nvPr/>
        </p:nvSpPr>
        <p:spPr>
          <a:xfrm>
            <a:off x="7325549" y="1830737"/>
            <a:ext cx="3522631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DESAFIOS</a:t>
            </a:r>
            <a:endParaRPr lang="es-CO" sz="20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B94F9E0-0A94-49CF-B5C6-556228E25E08}"/>
              </a:ext>
            </a:extLst>
          </p:cNvPr>
          <p:cNvSpPr/>
          <p:nvPr/>
        </p:nvSpPr>
        <p:spPr>
          <a:xfrm>
            <a:off x="244698" y="2815356"/>
            <a:ext cx="523040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/>
              <a:t>Modularidad y la capacidad de mantenimiento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Representación abstracta de alto nivel de un sistema de software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Principios de diseño orientado a objetos y la reutilización de objetos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Trabajo colaborativo</a:t>
            </a:r>
          </a:p>
          <a:p>
            <a:pPr algn="ctr"/>
            <a:endParaRPr lang="es-MX" sz="2000" dirty="0"/>
          </a:p>
          <a:p>
            <a:pPr algn="ctr"/>
            <a:r>
              <a:rPr lang="es-CO" sz="2000" dirty="0"/>
              <a:t>software escalables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5F22547-356A-496F-86D0-AF82A7E066A4}"/>
              </a:ext>
            </a:extLst>
          </p:cNvPr>
          <p:cNvSpPr/>
          <p:nvPr/>
        </p:nvSpPr>
        <p:spPr>
          <a:xfrm>
            <a:off x="6603312" y="2815356"/>
            <a:ext cx="49671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/>
              <a:t>Complicar un sistema de software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sobrecarga adicional y reducir la velocidad del software</a:t>
            </a:r>
          </a:p>
          <a:p>
            <a:pPr algn="ctr"/>
            <a:endParaRPr lang="es-MX" sz="2000" dirty="0"/>
          </a:p>
          <a:p>
            <a:pPr algn="ctr"/>
            <a:r>
              <a:rPr lang="es-CO" sz="2000" dirty="0"/>
              <a:t>curva de aprendizaje desafiante</a:t>
            </a:r>
          </a:p>
          <a:p>
            <a:pPr algn="ctr"/>
            <a:endParaRPr lang="es-MX" sz="2000" dirty="0"/>
          </a:p>
          <a:p>
            <a:pPr algn="ctr"/>
            <a:r>
              <a:rPr lang="es-CO" sz="2000" dirty="0"/>
              <a:t>proceso largo con mucha planificación</a:t>
            </a:r>
          </a:p>
          <a:p>
            <a:pPr algn="ctr"/>
            <a:endParaRPr lang="es-MX" sz="2000" dirty="0"/>
          </a:p>
          <a:p>
            <a:pPr algn="ctr"/>
            <a:r>
              <a:rPr lang="es-MX" sz="2000" dirty="0"/>
              <a:t>Mayor costo que otras metodologías</a:t>
            </a:r>
            <a:endParaRPr lang="es-CO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192584-94FD-48E2-9CFD-6049D5290832}"/>
              </a:ext>
            </a:extLst>
          </p:cNvPr>
          <p:cNvSpPr txBox="1"/>
          <p:nvPr/>
        </p:nvSpPr>
        <p:spPr>
          <a:xfrm>
            <a:off x="6841057" y="6550223"/>
            <a:ext cx="5250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https://www.geeksforgeeks.org/object-oriented-analysis-and-design/</a:t>
            </a:r>
          </a:p>
        </p:txBody>
      </p:sp>
    </p:spTree>
    <p:extLst>
      <p:ext uri="{BB962C8B-B14F-4D97-AF65-F5344CB8AC3E}">
        <p14:creationId xmlns:p14="http://schemas.microsoft.com/office/powerpoint/2010/main" val="4169315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 importantes para OOAD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942C420-E86E-4179-9527-5EFA521CE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821911"/>
              </p:ext>
            </p:extLst>
          </p:nvPr>
        </p:nvGraphicFramePr>
        <p:xfrm>
          <a:off x="3640305" y="1906496"/>
          <a:ext cx="8136829" cy="42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5B90A854-BF59-4F4B-A6CA-11970B7A7906}"/>
              </a:ext>
            </a:extLst>
          </p:cNvPr>
          <p:cNvSpPr/>
          <p:nvPr/>
        </p:nvSpPr>
        <p:spPr>
          <a:xfrm>
            <a:off x="90311" y="3145345"/>
            <a:ext cx="3096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Este enfoque facilita la gestión, la reutilización y el crecimiento del software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52892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35385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698899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00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6493" y="1878579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1. Fundamentos avanzados de diseño O.O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62948" y="2672396"/>
            <a:ext cx="108161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1.1</a:t>
            </a:r>
            <a:r>
              <a:rPr lang="es-ES" sz="2400" dirty="0"/>
              <a:t> Abstracción y encapsulamiento</a:t>
            </a:r>
            <a:endParaRPr lang="es-CO" sz="3600" dirty="0"/>
          </a:p>
          <a:p>
            <a:r>
              <a:rPr lang="es-ES" sz="2400" b="1" dirty="0"/>
              <a:t>1.2</a:t>
            </a:r>
            <a:r>
              <a:rPr lang="es-ES" sz="2400" dirty="0"/>
              <a:t> Acoplamiento y cohesión</a:t>
            </a:r>
            <a:endParaRPr lang="es-CO" sz="3600" dirty="0"/>
          </a:p>
          <a:p>
            <a:r>
              <a:rPr lang="es-ES" sz="2400" b="1" dirty="0"/>
              <a:t>1.3</a:t>
            </a:r>
            <a:r>
              <a:rPr lang="es-ES" sz="2400" dirty="0"/>
              <a:t> Delegación y responsabilidad</a:t>
            </a:r>
            <a:endParaRPr lang="es-CO" sz="3600" dirty="0"/>
          </a:p>
          <a:p>
            <a:r>
              <a:rPr lang="es-ES" sz="2400" b="1" dirty="0"/>
              <a:t>1.4</a:t>
            </a:r>
            <a:r>
              <a:rPr lang="es-ES" sz="2400" dirty="0"/>
              <a:t> Modelado en UML</a:t>
            </a:r>
            <a:endParaRPr lang="es-CO" sz="3600" dirty="0"/>
          </a:p>
          <a:p>
            <a:r>
              <a:rPr lang="es-ES" sz="2400" b="1" dirty="0">
                <a:solidFill>
                  <a:schemeClr val="bg2">
                    <a:lumMod val="90000"/>
                  </a:schemeClr>
                </a:solidFill>
              </a:rPr>
              <a:t>1.5</a:t>
            </a:r>
            <a:r>
              <a:rPr lang="es-ES" sz="2400" dirty="0">
                <a:solidFill>
                  <a:schemeClr val="bg2">
                    <a:lumMod val="90000"/>
                  </a:schemeClr>
                </a:solidFill>
              </a:rPr>
              <a:t> Principios SOLID</a:t>
            </a:r>
            <a:endParaRPr lang="es-CO" sz="3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ES" sz="2400" b="1" dirty="0">
                <a:solidFill>
                  <a:schemeClr val="bg2">
                    <a:lumMod val="90000"/>
                  </a:schemeClr>
                </a:solidFill>
              </a:rPr>
              <a:t>1.6</a:t>
            </a:r>
            <a:r>
              <a:rPr lang="es-ES" sz="2400" dirty="0">
                <a:solidFill>
                  <a:schemeClr val="bg2">
                    <a:lumMod val="90000"/>
                  </a:schemeClr>
                </a:solidFill>
              </a:rPr>
              <a:t> Principios GRASP</a:t>
            </a:r>
            <a:endParaRPr lang="es-CO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5F8C31-EADE-4A22-9759-A35CBB4FC0A8}"/>
              </a:ext>
            </a:extLst>
          </p:cNvPr>
          <p:cNvSpPr/>
          <p:nvPr/>
        </p:nvSpPr>
        <p:spPr>
          <a:xfrm>
            <a:off x="6722533" y="0"/>
            <a:ext cx="546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</a:rPr>
              <a:t>MODULO DE PATRONES DE DISEÑO DE SOFTWARE</a:t>
            </a:r>
          </a:p>
        </p:txBody>
      </p:sp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ECABA-7CE2-CE21-E1A0-D404A317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7B5B267-1667-5684-6359-D393F30666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9A9452-5E4D-F2DF-230C-17B89B022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F91032-96F5-DFD0-1B91-32CB627ACD5A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-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301C8B-0D38-4DB8-6573-70148B70C5E3}"/>
              </a:ext>
            </a:extLst>
          </p:cNvPr>
          <p:cNvSpPr txBox="1"/>
          <p:nvPr/>
        </p:nvSpPr>
        <p:spPr>
          <a:xfrm>
            <a:off x="965199" y="2397948"/>
            <a:ext cx="102616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i="1" dirty="0"/>
              <a:t>“</a:t>
            </a:r>
            <a:r>
              <a:rPr lang="es-CO" sz="4000" i="1" dirty="0"/>
              <a:t> Un código elegante no es aquel que tiene menos líneas, sino el que saca mayor provecho de ellas </a:t>
            </a:r>
            <a:r>
              <a:rPr lang="es-CO" sz="4400" b="1" i="1" dirty="0"/>
              <a:t>”</a:t>
            </a:r>
            <a:endParaRPr lang="es-CO" sz="4000" b="1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C15D4B-E27C-1394-2040-30D149724174}"/>
              </a:ext>
            </a:extLst>
          </p:cNvPr>
          <p:cNvSpPr txBox="1"/>
          <p:nvPr/>
        </p:nvSpPr>
        <p:spPr>
          <a:xfrm>
            <a:off x="7560733" y="5105907"/>
            <a:ext cx="366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400" b="1" dirty="0"/>
              <a:t>Oscar Blancharte (2016)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D67CC6-83AA-A779-63C3-2936553CB9A4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3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5B2F6-A72D-2E3D-D5B5-B7D406CE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ED3F574-0578-AA69-0013-B848945D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27DD3E-F334-59C4-F0D6-F665291778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A4CC968-54DC-7581-712D-1F00A1B5091B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2C00E7-3C19-78D8-7FDA-290842B5BA91}"/>
              </a:ext>
            </a:extLst>
          </p:cNvPr>
          <p:cNvSpPr txBox="1"/>
          <p:nvPr/>
        </p:nvSpPr>
        <p:spPr>
          <a:xfrm>
            <a:off x="372534" y="1137664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es el diseño de software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415038-C82A-8707-C147-7AB3D4FBE92D}"/>
              </a:ext>
            </a:extLst>
          </p:cNvPr>
          <p:cNvSpPr txBox="1"/>
          <p:nvPr/>
        </p:nvSpPr>
        <p:spPr>
          <a:xfrm>
            <a:off x="801849" y="1714059"/>
            <a:ext cx="41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5">
                    <a:lumMod val="75000"/>
                  </a:schemeClr>
                </a:solidFill>
              </a:rPr>
              <a:t>¿ Diseño de software ?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B7ACBF7-B5E2-48BB-3B24-C6227EECAA01}"/>
              </a:ext>
            </a:extLst>
          </p:cNvPr>
          <p:cNvGrpSpPr/>
          <p:nvPr/>
        </p:nvGrpSpPr>
        <p:grpSpPr>
          <a:xfrm>
            <a:off x="493741" y="2402264"/>
            <a:ext cx="5841746" cy="1337095"/>
            <a:chOff x="0" y="0"/>
            <a:chExt cx="4326005" cy="3360118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D732A48-3C5B-82C5-4D5C-BD5657DF5A67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EE57F61D-D2B1-7F0D-0729-A361B507FFD0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Proceso que consiste en tomar  </a:t>
              </a:r>
              <a:r>
                <a:rPr lang="es-MX" sz="2400" b="1" kern="1200" dirty="0"/>
                <a:t>requisitos</a:t>
              </a:r>
              <a:r>
                <a:rPr lang="es-MX" sz="2400" kern="1200" dirty="0"/>
                <a:t>  definidos del software y con base a ellos </a:t>
              </a:r>
              <a:r>
                <a:rPr lang="es-MX" sz="2400" b="1" kern="1200" dirty="0"/>
                <a:t>esbozar una solución</a:t>
              </a:r>
              <a:r>
                <a:rPr lang="es-MX" sz="2400" kern="1200" dirty="0"/>
                <a:t>.</a:t>
              </a:r>
              <a:endParaRPr lang="es-CO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E3CE662-5132-E618-A7B6-801C0A8AA112}"/>
              </a:ext>
            </a:extLst>
          </p:cNvPr>
          <p:cNvGrpSpPr/>
          <p:nvPr/>
        </p:nvGrpSpPr>
        <p:grpSpPr>
          <a:xfrm>
            <a:off x="7201968" y="2497405"/>
            <a:ext cx="2184653" cy="704669"/>
            <a:chOff x="0" y="0"/>
            <a:chExt cx="4326005" cy="336011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FE67A1E0-2EE0-A1B1-494A-FF18CBF4CC3F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85A25D12-D11C-9C65-F8BD-0B560FE12464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Requisitos funcionales</a:t>
              </a:r>
              <a:endParaRPr lang="es-CO" sz="2400" kern="1200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B12B33F-1F2C-98BA-1ED3-8B5561B50A90}"/>
              </a:ext>
            </a:extLst>
          </p:cNvPr>
          <p:cNvGrpSpPr/>
          <p:nvPr/>
        </p:nvGrpSpPr>
        <p:grpSpPr>
          <a:xfrm>
            <a:off x="9552828" y="2497405"/>
            <a:ext cx="2184653" cy="704669"/>
            <a:chOff x="0" y="0"/>
            <a:chExt cx="4326005" cy="3360118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5A3D2AF8-62E0-CCBF-08BF-F54A9CA08BD4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ángulo: esquinas redondeadas 4">
              <a:extLst>
                <a:ext uri="{FF2B5EF4-FFF2-40B4-BE49-F238E27FC236}">
                  <a16:creationId xmlns:a16="http://schemas.microsoft.com/office/drawing/2014/main" id="{8985AA66-B40A-9584-563A-957372269196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Requisitos No funcionales</a:t>
              </a:r>
              <a:endParaRPr lang="es-CO" sz="2400" kern="1200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7983C5E-D15A-C79B-5076-3633237944DF}"/>
              </a:ext>
            </a:extLst>
          </p:cNvPr>
          <p:cNvSpPr txBox="1"/>
          <p:nvPr/>
        </p:nvSpPr>
        <p:spPr>
          <a:xfrm>
            <a:off x="7288204" y="1687122"/>
            <a:ext cx="4680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6"/>
                </a:solidFill>
              </a:rPr>
              <a:t>¿ Requisitos de software ?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86AA20DF-69A6-EB34-C510-6A165FC22835}"/>
              </a:ext>
            </a:extLst>
          </p:cNvPr>
          <p:cNvSpPr/>
          <p:nvPr/>
        </p:nvSpPr>
        <p:spPr>
          <a:xfrm>
            <a:off x="8138308" y="3333442"/>
            <a:ext cx="311972" cy="5010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EC2AA36-F97E-AEDE-19C9-44BD22A3A9F8}"/>
              </a:ext>
            </a:extLst>
          </p:cNvPr>
          <p:cNvSpPr txBox="1"/>
          <p:nvPr/>
        </p:nvSpPr>
        <p:spPr>
          <a:xfrm>
            <a:off x="7336863" y="3907527"/>
            <a:ext cx="191486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Historias de usuario</a:t>
            </a:r>
          </a:p>
          <a:p>
            <a:pPr algn="ctr"/>
            <a:endParaRPr lang="es-MX" sz="1600" dirty="0"/>
          </a:p>
          <a:p>
            <a:pPr algn="ctr"/>
            <a:r>
              <a:rPr lang="es-MX" sz="1600" dirty="0"/>
              <a:t>Como____, Quiero____, Para que____</a:t>
            </a:r>
            <a:endParaRPr lang="es-CO" sz="1600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42E8BDB4-1296-6633-7567-FF84D8942239}"/>
              </a:ext>
            </a:extLst>
          </p:cNvPr>
          <p:cNvSpPr/>
          <p:nvPr/>
        </p:nvSpPr>
        <p:spPr>
          <a:xfrm>
            <a:off x="10536239" y="3333442"/>
            <a:ext cx="311972" cy="5010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2341DD-CEBA-5678-8497-8C496034E343}"/>
              </a:ext>
            </a:extLst>
          </p:cNvPr>
          <p:cNvSpPr txBox="1"/>
          <p:nvPr/>
        </p:nvSpPr>
        <p:spPr>
          <a:xfrm>
            <a:off x="9734794" y="3907527"/>
            <a:ext cx="1914862" cy="8309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Como debe comportarse el sistema</a:t>
            </a:r>
            <a:endParaRPr lang="es-CO" sz="1600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988C9CE-F281-3704-41CD-F36E6C4D7072}"/>
              </a:ext>
            </a:extLst>
          </p:cNvPr>
          <p:cNvGrpSpPr/>
          <p:nvPr/>
        </p:nvGrpSpPr>
        <p:grpSpPr>
          <a:xfrm>
            <a:off x="493741" y="4160404"/>
            <a:ext cx="1715830" cy="817683"/>
            <a:chOff x="0" y="0"/>
            <a:chExt cx="4326005" cy="1278634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88A5DE9-11E5-7965-DA09-F5083041BA4E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FD75DBD8-8B77-3F88-2E96-10CABCE823C1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conceptual</a:t>
              </a:r>
              <a:endParaRPr lang="es-CO" sz="2400" kern="1200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7D42A20-CFDA-53CE-5189-84808D4876AE}"/>
              </a:ext>
            </a:extLst>
          </p:cNvPr>
          <p:cNvGrpSpPr/>
          <p:nvPr/>
        </p:nvGrpSpPr>
        <p:grpSpPr>
          <a:xfrm>
            <a:off x="4619657" y="4160404"/>
            <a:ext cx="1715830" cy="817683"/>
            <a:chOff x="0" y="0"/>
            <a:chExt cx="4326005" cy="1278634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B6A2408B-2799-7FC7-6210-8C2DFAADDA01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10AF5CBB-98A2-2BDD-FEC1-20F65A365C62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Tecnico</a:t>
              </a:r>
              <a:endParaRPr lang="es-CO" sz="2400" kern="1200" dirty="0"/>
            </a:p>
          </p:txBody>
        </p:sp>
      </p:grpSp>
      <p:sp>
        <p:nvSpPr>
          <p:cNvPr id="30" name="Flecha: a la izquierda, derecha y arriba 29">
            <a:extLst>
              <a:ext uri="{FF2B5EF4-FFF2-40B4-BE49-F238E27FC236}">
                <a16:creationId xmlns:a16="http://schemas.microsoft.com/office/drawing/2014/main" id="{4DC5630D-CA9E-2B6F-7494-6FE54D7131D8}"/>
              </a:ext>
            </a:extLst>
          </p:cNvPr>
          <p:cNvSpPr/>
          <p:nvPr/>
        </p:nvSpPr>
        <p:spPr>
          <a:xfrm>
            <a:off x="2692640" y="3998160"/>
            <a:ext cx="1495313" cy="57108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97DBAED-00C7-12BA-E69E-1BCF1B7D2A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227" y="5143941"/>
            <a:ext cx="3674073" cy="105412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C6A6CA6-BA0A-36AF-48DA-49AEA2098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72" t="26634" r="25974" b="16236"/>
          <a:stretch>
            <a:fillRect/>
          </a:stretch>
        </p:blipFill>
        <p:spPr>
          <a:xfrm>
            <a:off x="4474110" y="5176658"/>
            <a:ext cx="2006923" cy="14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5B3A72-1415-C84F-A713-C966644AB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B343484-9CCC-DB2C-08F1-7F60B3F686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FBF00F-BB78-D326-3052-EF6661EC74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D668BE4-2518-82E6-8946-DB5FD38FFE58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1F2A4F-4C3B-96CB-8E33-41FD8A3C0D8A}"/>
              </a:ext>
            </a:extLst>
          </p:cNvPr>
          <p:cNvSpPr txBox="1"/>
          <p:nvPr/>
        </p:nvSpPr>
        <p:spPr>
          <a:xfrm>
            <a:off x="372534" y="1137664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es el diseño de software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8F4A45-9AF8-2274-2BF9-F347AA7CB354}"/>
              </a:ext>
            </a:extLst>
          </p:cNvPr>
          <p:cNvSpPr txBox="1"/>
          <p:nvPr/>
        </p:nvSpPr>
        <p:spPr>
          <a:xfrm>
            <a:off x="801849" y="1714059"/>
            <a:ext cx="41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5">
                    <a:lumMod val="75000"/>
                  </a:schemeClr>
                </a:solidFill>
              </a:rPr>
              <a:t>¿ Diseño de software ?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843438-B267-99FA-67BB-02DB958A95F2}"/>
              </a:ext>
            </a:extLst>
          </p:cNvPr>
          <p:cNvGrpSpPr/>
          <p:nvPr/>
        </p:nvGrpSpPr>
        <p:grpSpPr>
          <a:xfrm>
            <a:off x="493741" y="2402264"/>
            <a:ext cx="5841746" cy="1337095"/>
            <a:chOff x="0" y="0"/>
            <a:chExt cx="4326005" cy="3360118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0B2A67D-B647-8405-3B83-A0902AD0727B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7F797D0B-D3B5-1259-1061-3904878C8334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Proceso que consiste en tomar  </a:t>
              </a:r>
              <a:r>
                <a:rPr lang="es-MX" sz="2400" b="1" kern="1200" dirty="0"/>
                <a:t>requisitos</a:t>
              </a:r>
              <a:r>
                <a:rPr lang="es-MX" sz="2400" kern="1200" dirty="0"/>
                <a:t>  definidos del software y con base a ellos </a:t>
              </a:r>
              <a:r>
                <a:rPr lang="es-MX" sz="2400" b="1" kern="1200" dirty="0"/>
                <a:t>esbozar una solución</a:t>
              </a:r>
              <a:r>
                <a:rPr lang="es-MX" sz="2400" kern="1200" dirty="0"/>
                <a:t>.</a:t>
              </a:r>
              <a:endParaRPr lang="es-CO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2F5BCB8-019A-6FE7-D0BC-1F87EE134751}"/>
              </a:ext>
            </a:extLst>
          </p:cNvPr>
          <p:cNvGrpSpPr/>
          <p:nvPr/>
        </p:nvGrpSpPr>
        <p:grpSpPr>
          <a:xfrm>
            <a:off x="7201968" y="2497405"/>
            <a:ext cx="2184653" cy="704669"/>
            <a:chOff x="0" y="0"/>
            <a:chExt cx="4326005" cy="3360118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6646FCE3-EA97-04D9-D823-6DD4DD8C2840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6A21DDE8-55BB-E204-DF7A-F3D95ED460DE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Requisitos funcionales</a:t>
              </a:r>
              <a:endParaRPr lang="es-CO" sz="2400" kern="1200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4694F1A-CDE7-3797-760A-FECDE2CDA7E2}"/>
              </a:ext>
            </a:extLst>
          </p:cNvPr>
          <p:cNvGrpSpPr/>
          <p:nvPr/>
        </p:nvGrpSpPr>
        <p:grpSpPr>
          <a:xfrm>
            <a:off x="9552828" y="2497405"/>
            <a:ext cx="2184653" cy="704669"/>
            <a:chOff x="0" y="0"/>
            <a:chExt cx="4326005" cy="3360118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4E2326DC-D6EE-F3A1-8554-B481F682699F}"/>
                </a:ext>
              </a:extLst>
            </p:cNvPr>
            <p:cNvSpPr/>
            <p:nvPr/>
          </p:nvSpPr>
          <p:spPr>
            <a:xfrm>
              <a:off x="0" y="0"/>
              <a:ext cx="4326005" cy="336011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ángulo: esquinas redondeadas 4">
              <a:extLst>
                <a:ext uri="{FF2B5EF4-FFF2-40B4-BE49-F238E27FC236}">
                  <a16:creationId xmlns:a16="http://schemas.microsoft.com/office/drawing/2014/main" id="{4B856FDB-D732-B981-D1B0-10EF025813A8}"/>
                </a:ext>
              </a:extLst>
            </p:cNvPr>
            <p:cNvSpPr txBox="1"/>
            <p:nvPr/>
          </p:nvSpPr>
          <p:spPr>
            <a:xfrm>
              <a:off x="0" y="0"/>
              <a:ext cx="4326005" cy="33601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Requisitos No funcionales</a:t>
              </a:r>
              <a:endParaRPr lang="es-CO" sz="2400" kern="1200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6856D1D-B0D4-C0CE-BCD3-3D15417F3F40}"/>
              </a:ext>
            </a:extLst>
          </p:cNvPr>
          <p:cNvSpPr txBox="1"/>
          <p:nvPr/>
        </p:nvSpPr>
        <p:spPr>
          <a:xfrm>
            <a:off x="7288204" y="1687122"/>
            <a:ext cx="4680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6"/>
                </a:solidFill>
              </a:rPr>
              <a:t>¿ Requisitos de software ?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80075446-81A2-F531-D383-88B2D9F456A9}"/>
              </a:ext>
            </a:extLst>
          </p:cNvPr>
          <p:cNvSpPr/>
          <p:nvPr/>
        </p:nvSpPr>
        <p:spPr>
          <a:xfrm>
            <a:off x="8138308" y="3333442"/>
            <a:ext cx="311972" cy="5010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0589328-8320-705F-45DA-475F9D9547DF}"/>
              </a:ext>
            </a:extLst>
          </p:cNvPr>
          <p:cNvSpPr txBox="1"/>
          <p:nvPr/>
        </p:nvSpPr>
        <p:spPr>
          <a:xfrm>
            <a:off x="7336863" y="3907527"/>
            <a:ext cx="191486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Historias de usuario</a:t>
            </a:r>
          </a:p>
          <a:p>
            <a:pPr algn="ctr"/>
            <a:endParaRPr lang="es-MX" sz="1600" dirty="0"/>
          </a:p>
          <a:p>
            <a:pPr algn="ctr"/>
            <a:r>
              <a:rPr lang="es-MX" sz="1600" dirty="0"/>
              <a:t>Como____, Quiero____, Para que____</a:t>
            </a:r>
            <a:endParaRPr lang="es-CO" sz="1600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3C4D6533-10AD-F1CB-3937-84EEFFEB5D6D}"/>
              </a:ext>
            </a:extLst>
          </p:cNvPr>
          <p:cNvSpPr/>
          <p:nvPr/>
        </p:nvSpPr>
        <p:spPr>
          <a:xfrm>
            <a:off x="10536239" y="3333442"/>
            <a:ext cx="311972" cy="5010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B86072A-F572-0759-87EF-4CED048FC4ED}"/>
              </a:ext>
            </a:extLst>
          </p:cNvPr>
          <p:cNvSpPr txBox="1"/>
          <p:nvPr/>
        </p:nvSpPr>
        <p:spPr>
          <a:xfrm>
            <a:off x="9734794" y="3907527"/>
            <a:ext cx="1914862" cy="8309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Como debe comportarse el sistema</a:t>
            </a:r>
            <a:endParaRPr lang="es-CO" sz="1600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07ACF6E-73F3-CA8A-79BC-D76E0863DE70}"/>
              </a:ext>
            </a:extLst>
          </p:cNvPr>
          <p:cNvGrpSpPr/>
          <p:nvPr/>
        </p:nvGrpSpPr>
        <p:grpSpPr>
          <a:xfrm>
            <a:off x="493741" y="4160404"/>
            <a:ext cx="1715830" cy="817683"/>
            <a:chOff x="0" y="0"/>
            <a:chExt cx="4326005" cy="1278634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FDEDF97-B357-5FFA-69AB-9142DAA4A4BD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20877A2F-762A-DCFB-5081-0A75E78A4A75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conceptual</a:t>
              </a:r>
              <a:endParaRPr lang="es-CO" sz="2400" kern="1200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6DDDABC-3971-007A-03CA-46B40C0998E0}"/>
              </a:ext>
            </a:extLst>
          </p:cNvPr>
          <p:cNvGrpSpPr/>
          <p:nvPr/>
        </p:nvGrpSpPr>
        <p:grpSpPr>
          <a:xfrm>
            <a:off x="4619657" y="4160404"/>
            <a:ext cx="1715830" cy="817683"/>
            <a:chOff x="0" y="0"/>
            <a:chExt cx="4326005" cy="1278634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AC03DD7-E01F-3007-2147-8D0D01A671D4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7F1BBAEF-251E-BB74-33A5-5D114C589031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Tecnico</a:t>
              </a:r>
              <a:endParaRPr lang="es-CO" sz="2400" kern="1200" dirty="0"/>
            </a:p>
          </p:txBody>
        </p:sp>
      </p:grpSp>
      <p:sp>
        <p:nvSpPr>
          <p:cNvPr id="30" name="Flecha: a la izquierda, derecha y arriba 29">
            <a:extLst>
              <a:ext uri="{FF2B5EF4-FFF2-40B4-BE49-F238E27FC236}">
                <a16:creationId xmlns:a16="http://schemas.microsoft.com/office/drawing/2014/main" id="{D7EAE977-A982-8306-D499-CF67BF8C5978}"/>
              </a:ext>
            </a:extLst>
          </p:cNvPr>
          <p:cNvSpPr/>
          <p:nvPr/>
        </p:nvSpPr>
        <p:spPr>
          <a:xfrm>
            <a:off x="2692640" y="3998160"/>
            <a:ext cx="1495313" cy="57108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872E502C-BA3F-C281-051D-C19E17185D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227" y="5143941"/>
            <a:ext cx="3674073" cy="105412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7BFB936-1811-2451-D08A-E9AD6E0955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72" t="26634" r="25974" b="16236"/>
          <a:stretch>
            <a:fillRect/>
          </a:stretch>
        </p:blipFill>
        <p:spPr>
          <a:xfrm>
            <a:off x="4474110" y="5176658"/>
            <a:ext cx="2006923" cy="14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E9B70-07DD-8879-B4DE-045FB5FF5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BF04A-C516-D658-1C49-621B699D25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9E3EA7-6150-DF4C-980F-A908B4C5A6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C97982F-60FD-CEA6-CE57-9B2DB5475404}"/>
              </a:ext>
            </a:extLst>
          </p:cNvPr>
          <p:cNvSpPr/>
          <p:nvPr/>
        </p:nvSpPr>
        <p:spPr>
          <a:xfrm>
            <a:off x="1727201" y="0"/>
            <a:ext cx="10049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tx2"/>
                </a:solidFill>
              </a:rPr>
              <a:t>Unidad 1. </a:t>
            </a:r>
            <a:r>
              <a:rPr lang="es-ES" sz="1400" b="1" dirty="0">
                <a:solidFill>
                  <a:schemeClr val="accent2"/>
                </a:solidFill>
              </a:rPr>
              <a:t>Fundamentos Avanzados de Diseño de Software</a:t>
            </a:r>
            <a:endParaRPr lang="es-ES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ECC49B-3444-5CE8-6693-D420D517E3F1}"/>
              </a:ext>
            </a:extLst>
          </p:cNvPr>
          <p:cNvSpPr txBox="1"/>
          <p:nvPr/>
        </p:nvSpPr>
        <p:spPr>
          <a:xfrm>
            <a:off x="372534" y="1137664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Diseño de software Vs Calidad de Software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B59821-64AF-1F70-BFE2-DBE3FBB8E470}"/>
              </a:ext>
            </a:extLst>
          </p:cNvPr>
          <p:cNvSpPr txBox="1"/>
          <p:nvPr/>
        </p:nvSpPr>
        <p:spPr>
          <a:xfrm>
            <a:off x="801849" y="1714059"/>
            <a:ext cx="41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5">
                    <a:lumMod val="75000"/>
                  </a:schemeClr>
                </a:solidFill>
              </a:rPr>
              <a:t>¿ Diseño de software ?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1A24B9F-CA48-70A9-7537-93B83BAAB872}"/>
              </a:ext>
            </a:extLst>
          </p:cNvPr>
          <p:cNvGrpSpPr/>
          <p:nvPr/>
        </p:nvGrpSpPr>
        <p:grpSpPr>
          <a:xfrm>
            <a:off x="597330" y="2490771"/>
            <a:ext cx="4131257" cy="395362"/>
            <a:chOff x="0" y="0"/>
            <a:chExt cx="4326005" cy="1278634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40A07732-5FB8-BFE6-A169-88588628F494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5043BA2C-6E94-BFEE-536D-7E0102C29100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conceptual</a:t>
              </a:r>
              <a:endParaRPr lang="es-CO" sz="2400" kern="1200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9949D7C-6B69-DACC-DB75-48FB24BFDC94}"/>
              </a:ext>
            </a:extLst>
          </p:cNvPr>
          <p:cNvGrpSpPr/>
          <p:nvPr/>
        </p:nvGrpSpPr>
        <p:grpSpPr>
          <a:xfrm>
            <a:off x="597330" y="4441064"/>
            <a:ext cx="4131256" cy="395362"/>
            <a:chOff x="0" y="0"/>
            <a:chExt cx="4326005" cy="1278634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BE1F199-5A2C-E5F7-79D8-BAF19AF00CDE}"/>
                </a:ext>
              </a:extLst>
            </p:cNvPr>
            <p:cNvSpPr/>
            <p:nvPr/>
          </p:nvSpPr>
          <p:spPr>
            <a:xfrm>
              <a:off x="0" y="0"/>
              <a:ext cx="4326005" cy="1278634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9B9DDF80-EE90-B3EB-BF8D-C64FD32F9B4F}"/>
                </a:ext>
              </a:extLst>
            </p:cNvPr>
            <p:cNvSpPr txBox="1"/>
            <p:nvPr/>
          </p:nvSpPr>
          <p:spPr>
            <a:xfrm>
              <a:off x="0" y="0"/>
              <a:ext cx="4326005" cy="12786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400" kern="1200" dirty="0"/>
                <a:t>Diseño Tecnico</a:t>
              </a:r>
              <a:endParaRPr lang="es-CO" sz="2400" kern="1200" dirty="0"/>
            </a:p>
          </p:txBody>
        </p:sp>
      </p:grpSp>
      <p:sp>
        <p:nvSpPr>
          <p:cNvPr id="30" name="Flecha: a la izquierda, derecha y arriba 29">
            <a:extLst>
              <a:ext uri="{FF2B5EF4-FFF2-40B4-BE49-F238E27FC236}">
                <a16:creationId xmlns:a16="http://schemas.microsoft.com/office/drawing/2014/main" id="{72C2379E-9230-1B6A-C80A-45FCB81708D1}"/>
              </a:ext>
            </a:extLst>
          </p:cNvPr>
          <p:cNvSpPr/>
          <p:nvPr/>
        </p:nvSpPr>
        <p:spPr>
          <a:xfrm rot="5400000">
            <a:off x="4832668" y="4155521"/>
            <a:ext cx="1495313" cy="57108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F06E9B8-6BC0-9C3F-BD53-2B74E44876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418" y="3015678"/>
            <a:ext cx="3674073" cy="105412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6A7899C-3C53-C7A6-A80B-42B08782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72" t="26634" r="25974" b="16236"/>
          <a:stretch>
            <a:fillRect/>
          </a:stretch>
        </p:blipFill>
        <p:spPr>
          <a:xfrm>
            <a:off x="1659496" y="4931116"/>
            <a:ext cx="2006923" cy="14714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F76BD9-1A75-3C55-803F-93B962DBECC6}"/>
              </a:ext>
            </a:extLst>
          </p:cNvPr>
          <p:cNvSpPr txBox="1"/>
          <p:nvPr/>
        </p:nvSpPr>
        <p:spPr>
          <a:xfrm>
            <a:off x="6897849" y="1714059"/>
            <a:ext cx="41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6"/>
                </a:solidFill>
              </a:rPr>
              <a:t>¿ Calidad de software 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0D3FBC-494F-6B85-B690-9CC00DBF968C}"/>
              </a:ext>
            </a:extLst>
          </p:cNvPr>
          <p:cNvSpPr txBox="1"/>
          <p:nvPr/>
        </p:nvSpPr>
        <p:spPr>
          <a:xfrm>
            <a:off x="5915477" y="2226787"/>
            <a:ext cx="5861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Grado en que un sistema, componente o proceso cumple con los requisitos especificados y las necesidades o expectativas del usuario.</a:t>
            </a:r>
            <a:endParaRPr lang="es-CO" dirty="0"/>
          </a:p>
        </p:txBody>
      </p:sp>
      <p:graphicFrame>
        <p:nvGraphicFramePr>
          <p:cNvPr id="33" name="Diagrama 32">
            <a:extLst>
              <a:ext uri="{FF2B5EF4-FFF2-40B4-BE49-F238E27FC236}">
                <a16:creationId xmlns:a16="http://schemas.microsoft.com/office/drawing/2014/main" id="{51BCD29A-A723-9860-DDAF-5EADAD78C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535688"/>
              </p:ext>
            </p:extLst>
          </p:nvPr>
        </p:nvGraphicFramePr>
        <p:xfrm>
          <a:off x="6719360" y="3146737"/>
          <a:ext cx="4488234" cy="141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10AA8F22-768D-DEE7-97C7-8904E95C9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42529"/>
              </p:ext>
            </p:extLst>
          </p:nvPr>
        </p:nvGraphicFramePr>
        <p:xfrm>
          <a:off x="6122910" y="4931116"/>
          <a:ext cx="5681134" cy="457200"/>
        </p:xfrm>
        <a:graphic>
          <a:graphicData uri="http://schemas.openxmlformats.org/drawingml/2006/table">
            <a:tbl>
              <a:tblPr/>
              <a:tblGrid>
                <a:gridCol w="5681134">
                  <a:extLst>
                    <a:ext uri="{9D8B030D-6E8A-4147-A177-3AD203B41FA5}">
                      <a16:colId xmlns:a16="http://schemas.microsoft.com/office/drawing/2014/main" val="42146075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400" b="1" dirty="0"/>
                        <a:t>ISO/IEC 25010</a:t>
                      </a:r>
                      <a:endParaRPr lang="es-CO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65606"/>
                  </a:ext>
                </a:extLst>
              </a:tr>
            </a:tbl>
          </a:graphicData>
        </a:graphic>
      </p:graphicFrame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06FE809-9D10-EEB4-1636-DED8A1316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58338"/>
              </p:ext>
            </p:extLst>
          </p:nvPr>
        </p:nvGraphicFramePr>
        <p:xfrm>
          <a:off x="6257534" y="5479117"/>
          <a:ext cx="5519599" cy="914400"/>
        </p:xfrm>
        <a:graphic>
          <a:graphicData uri="http://schemas.openxmlformats.org/drawingml/2006/table">
            <a:tbl>
              <a:tblPr/>
              <a:tblGrid>
                <a:gridCol w="5519599">
                  <a:extLst>
                    <a:ext uri="{9D8B030D-6E8A-4147-A177-3AD203B41FA5}">
                      <a16:colId xmlns:a16="http://schemas.microsoft.com/office/drawing/2014/main" val="2300795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Define un </a:t>
                      </a:r>
                      <a:r>
                        <a:rPr lang="es-MX" b="1" dirty="0"/>
                        <a:t>modelo de calidad del producto software</a:t>
                      </a:r>
                      <a:r>
                        <a:rPr lang="es-MX" dirty="0"/>
                        <a:t> y sus </a:t>
                      </a:r>
                      <a:r>
                        <a:rPr lang="es-MX" b="1" dirty="0"/>
                        <a:t>factores de calidad</a:t>
                      </a:r>
                      <a:r>
                        <a:rPr lang="es-MX" dirty="0"/>
                        <a:t>. Es el estándar </a:t>
                      </a:r>
                      <a:r>
                        <a:rPr lang="es-MX" b="1" dirty="0"/>
                        <a:t>más importante y actual</a:t>
                      </a:r>
                      <a:r>
                        <a:rPr lang="es-MX" dirty="0"/>
                        <a:t> para evaluar la calidad del software.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090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1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8067</TotalTime>
  <Words>1406</Words>
  <Application>Microsoft Office PowerPoint</Application>
  <PresentationFormat>Panorámica</PresentationFormat>
  <Paragraphs>231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380</cp:revision>
  <dcterms:created xsi:type="dcterms:W3CDTF">2020-04-21T17:48:51Z</dcterms:created>
  <dcterms:modified xsi:type="dcterms:W3CDTF">2025-11-10T20:39:10Z</dcterms:modified>
</cp:coreProperties>
</file>